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Lst>
  <p:notesMasterIdLst>
    <p:notesMasterId r:id="rId53"/>
  </p:notesMasterIdLst>
  <p:sldIdLst>
    <p:sldId id="256" r:id="rId5"/>
    <p:sldId id="257" r:id="rId6"/>
    <p:sldId id="381" r:id="rId7"/>
    <p:sldId id="380" r:id="rId8"/>
    <p:sldId id="258" r:id="rId9"/>
    <p:sldId id="395" r:id="rId10"/>
    <p:sldId id="414" r:id="rId11"/>
    <p:sldId id="378" r:id="rId12"/>
    <p:sldId id="415" r:id="rId13"/>
    <p:sldId id="403" r:id="rId14"/>
    <p:sldId id="404" r:id="rId15"/>
    <p:sldId id="416" r:id="rId16"/>
    <p:sldId id="405" r:id="rId17"/>
    <p:sldId id="379" r:id="rId18"/>
    <p:sldId id="261" r:id="rId19"/>
    <p:sldId id="409" r:id="rId20"/>
    <p:sldId id="377" r:id="rId21"/>
    <p:sldId id="418" r:id="rId22"/>
    <p:sldId id="390" r:id="rId23"/>
    <p:sldId id="391" r:id="rId24"/>
    <p:sldId id="389" r:id="rId25"/>
    <p:sldId id="398" r:id="rId26"/>
    <p:sldId id="399" r:id="rId27"/>
    <p:sldId id="401" r:id="rId28"/>
    <p:sldId id="265" r:id="rId29"/>
    <p:sldId id="305" r:id="rId30"/>
    <p:sldId id="406" r:id="rId31"/>
    <p:sldId id="407" r:id="rId32"/>
    <p:sldId id="394" r:id="rId33"/>
    <p:sldId id="385" r:id="rId34"/>
    <p:sldId id="392" r:id="rId35"/>
    <p:sldId id="412" r:id="rId36"/>
    <p:sldId id="323" r:id="rId37"/>
    <p:sldId id="410" r:id="rId38"/>
    <p:sldId id="306" r:id="rId39"/>
    <p:sldId id="375" r:id="rId40"/>
    <p:sldId id="376" r:id="rId41"/>
    <p:sldId id="411" r:id="rId42"/>
    <p:sldId id="419" r:id="rId43"/>
    <p:sldId id="421" r:id="rId44"/>
    <p:sldId id="420" r:id="rId45"/>
    <p:sldId id="384" r:id="rId46"/>
    <p:sldId id="402" r:id="rId47"/>
    <p:sldId id="386" r:id="rId48"/>
    <p:sldId id="388" r:id="rId49"/>
    <p:sldId id="413" r:id="rId50"/>
    <p:sldId id="408" r:id="rId51"/>
    <p:sldId id="41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0" autoAdjust="0"/>
    <p:restoredTop sz="94660"/>
  </p:normalViewPr>
  <p:slideViewPr>
    <p:cSldViewPr snapToGrid="0">
      <p:cViewPr varScale="1">
        <p:scale>
          <a:sx n="117" d="100"/>
          <a:sy n="117" d="100"/>
        </p:scale>
        <p:origin x="2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5248192416772649"/>
          <c:y val="2.2038567493112948E-2"/>
          <c:w val="0.82727976430592809"/>
          <c:h val="0.75164992805651365"/>
        </c:manualLayout>
      </c:layout>
      <c:scatterChart>
        <c:scatterStyle val="lineMarker"/>
        <c:varyColors val="0"/>
        <c:ser>
          <c:idx val="0"/>
          <c:order val="0"/>
          <c:spPr>
            <a:ln w="19050" cap="rnd">
              <a:noFill/>
              <a:round/>
            </a:ln>
            <a:effectLst/>
          </c:spPr>
          <c:marker>
            <c:symbol val="circle"/>
            <c:size val="5"/>
            <c:spPr>
              <a:solidFill>
                <a:schemeClr val="dk1">
                  <a:tint val="88500"/>
                </a:schemeClr>
              </a:solidFill>
              <a:ln w="9525">
                <a:solidFill>
                  <a:schemeClr val="dk1">
                    <a:tint val="88500"/>
                  </a:schemeClr>
                </a:solidFill>
              </a:ln>
              <a:effectLst/>
            </c:spPr>
          </c:marker>
          <c:xVal>
            <c:numRef>
              <c:f>Sheet1!$A$22:$A$23</c:f>
              <c:numCache>
                <c:formatCode>General</c:formatCode>
                <c:ptCount val="2"/>
                <c:pt idx="0">
                  <c:v>0.1</c:v>
                </c:pt>
                <c:pt idx="1">
                  <c:v>0.4</c:v>
                </c:pt>
              </c:numCache>
            </c:numRef>
          </c:xVal>
          <c:yVal>
            <c:numRef>
              <c:f>Sheet1!$B$22:$B$23</c:f>
              <c:numCache>
                <c:formatCode>General</c:formatCode>
                <c:ptCount val="2"/>
                <c:pt idx="0">
                  <c:v>62</c:v>
                </c:pt>
                <c:pt idx="1">
                  <c:v>42</c:v>
                </c:pt>
              </c:numCache>
            </c:numRef>
          </c:yVal>
          <c:smooth val="0"/>
          <c:extLst>
            <c:ext xmlns:c16="http://schemas.microsoft.com/office/drawing/2014/chart" uri="{C3380CC4-5D6E-409C-BE32-E72D297353CC}">
              <c16:uniqueId val="{00000000-7FF4-47A9-9F23-71FFF534BA2D}"/>
            </c:ext>
          </c:extLst>
        </c:ser>
        <c:dLbls>
          <c:showLegendKey val="0"/>
          <c:showVal val="0"/>
          <c:showCatName val="0"/>
          <c:showSerName val="0"/>
          <c:showPercent val="0"/>
          <c:showBubbleSize val="0"/>
        </c:dLbls>
        <c:axId val="510857919"/>
        <c:axId val="510850015"/>
      </c:scatterChart>
      <c:valAx>
        <c:axId val="510857919"/>
        <c:scaling>
          <c:orientation val="minMax"/>
          <c:max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r>
                  <a:rPr lang="en-US" sz="1800" dirty="0"/>
                  <a:t>False Positive</a:t>
                </a:r>
                <a:r>
                  <a:rPr lang="en-US" sz="1800" baseline="0" dirty="0"/>
                  <a:t> %</a:t>
                </a:r>
                <a:endParaRPr lang="en-US" sz="1800" dirty="0"/>
              </a:p>
            </c:rich>
          </c:tx>
          <c:overlay val="0"/>
          <c:spPr>
            <a:noFill/>
            <a:ln>
              <a:noFill/>
            </a:ln>
            <a:effectLst/>
          </c:spPr>
          <c:txPr>
            <a:bodyPr rot="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bg2">
                    <a:lumMod val="10000"/>
                  </a:schemeClr>
                </a:solidFill>
                <a:latin typeface="+mn-lt"/>
                <a:ea typeface="+mn-ea"/>
                <a:cs typeface="+mn-cs"/>
              </a:defRPr>
            </a:pPr>
            <a:endParaRPr lang="en-US"/>
          </a:p>
        </c:txPr>
        <c:crossAx val="510850015"/>
        <c:crosses val="autoZero"/>
        <c:crossBetween val="midCat"/>
      </c:valAx>
      <c:valAx>
        <c:axId val="510850015"/>
        <c:scaling>
          <c:orientation val="minMax"/>
          <c:max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r>
                  <a:rPr lang="en-US" sz="1800" dirty="0"/>
                  <a:t>True Target</a:t>
                </a:r>
                <a:r>
                  <a:rPr lang="en-US" sz="1800" baseline="0" dirty="0"/>
                  <a:t> %</a:t>
                </a:r>
                <a:endParaRPr lang="en-US" sz="1800"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bg2">
                      <a:lumMod val="1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bg2">
                    <a:lumMod val="10000"/>
                  </a:schemeClr>
                </a:solidFill>
                <a:latin typeface="+mn-lt"/>
                <a:ea typeface="+mn-ea"/>
                <a:cs typeface="+mn-cs"/>
              </a:defRPr>
            </a:pPr>
            <a:endParaRPr lang="en-US"/>
          </a:p>
        </c:txPr>
        <c:crossAx val="510857919"/>
        <c:crosses val="autoZero"/>
        <c:crossBetween val="midCat"/>
      </c:valAx>
      <c:spPr>
        <a:noFill/>
        <a:ln>
          <a:noFill/>
        </a:ln>
        <a:effectLst/>
      </c:spPr>
    </c:plotArea>
    <c:plotVisOnly val="1"/>
    <c:dispBlanksAs val="gap"/>
    <c:showDLblsOverMax val="0"/>
  </c:chart>
  <c:spPr>
    <a:noFill/>
    <a:ln>
      <a:noFill/>
    </a:ln>
    <a:effectLst/>
  </c:spPr>
  <c:txPr>
    <a:bodyPr/>
    <a:lstStyle/>
    <a:p>
      <a:pPr>
        <a:defRPr>
          <a:solidFill>
            <a:schemeClr val="bg2">
              <a:lumMod val="10000"/>
            </a:schemeClr>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0.17585</cdr:x>
      <cdr:y>0.31716</cdr:y>
    </cdr:from>
    <cdr:to>
      <cdr:x>0.19581</cdr:x>
      <cdr:y>0.41402</cdr:y>
    </cdr:to>
    <cdr:cxnSp macro="">
      <cdr:nvCxnSpPr>
        <cdr:cNvPr id="3" name="Straight Arrow Connector 2">
          <a:extLst xmlns:a="http://schemas.openxmlformats.org/drawingml/2006/main">
            <a:ext uri="{FF2B5EF4-FFF2-40B4-BE49-F238E27FC236}">
              <a16:creationId xmlns:a16="http://schemas.microsoft.com/office/drawing/2014/main" id="{17AD9A92-48E7-9DD9-9BE7-BB1D09D56653}"/>
            </a:ext>
          </a:extLst>
        </cdr:cNvPr>
        <cdr:cNvCxnSpPr/>
      </cdr:nvCxnSpPr>
      <cdr:spPr>
        <a:xfrm xmlns:a="http://schemas.openxmlformats.org/drawingml/2006/main" flipH="1" flipV="1">
          <a:off x="913689" y="1096617"/>
          <a:ext cx="103695" cy="334900"/>
        </a:xfrm>
        <a:prstGeom xmlns:a="http://schemas.openxmlformats.org/drawingml/2006/main" prst="straightConnector1">
          <a:avLst/>
        </a:prstGeom>
        <a:ln xmlns:a="http://schemas.openxmlformats.org/drawingml/2006/main" w="5715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0.14682</cdr:x>
      <cdr:y>0.23491</cdr:y>
    </cdr:from>
    <cdr:to>
      <cdr:x>0.20488</cdr:x>
      <cdr:y>0.30307</cdr:y>
    </cdr:to>
    <cdr:sp macro="" textlink="">
      <cdr:nvSpPr>
        <cdr:cNvPr id="4" name="Star: 5 Points 3">
          <a:extLst xmlns:a="http://schemas.openxmlformats.org/drawingml/2006/main">
            <a:ext uri="{FF2B5EF4-FFF2-40B4-BE49-F238E27FC236}">
              <a16:creationId xmlns:a16="http://schemas.microsoft.com/office/drawing/2014/main" id="{05708B90-2ADB-5B77-5734-88F0E0741B6C}"/>
            </a:ext>
          </a:extLst>
        </cdr:cNvPr>
        <cdr:cNvSpPr/>
      </cdr:nvSpPr>
      <cdr:spPr>
        <a:xfrm xmlns:a="http://schemas.openxmlformats.org/drawingml/2006/main">
          <a:off x="762860" y="812210"/>
          <a:ext cx="301658" cy="235670"/>
        </a:xfrm>
        <a:prstGeom xmlns:a="http://schemas.openxmlformats.org/drawingml/2006/main" prst="star5">
          <a:avLst>
            <a:gd name="adj" fmla="val 21154"/>
            <a:gd name="hf" fmla="val 105146"/>
            <a:gd name="vf" fmla="val 110557"/>
          </a:avLst>
        </a:prstGeom>
        <a:solidFill xmlns:a="http://schemas.openxmlformats.org/drawingml/2006/main">
          <a:srgbClr val="FF00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70118C-C979-45E0-B1AD-2BACAF2E4044}" type="datetimeFigureOut">
              <a:rPr lang="en-AU" smtClean="0"/>
              <a:t>14/02/2023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D294B-1BD5-4B20-BAB7-B40AB60EED82}" type="slidenum">
              <a:rPr lang="en-AU" smtClean="0"/>
              <a:t>‹#›</a:t>
            </a:fld>
            <a:endParaRPr lang="en-AU"/>
          </a:p>
        </p:txBody>
      </p:sp>
    </p:spTree>
    <p:extLst>
      <p:ext uri="{BB962C8B-B14F-4D97-AF65-F5344CB8AC3E}">
        <p14:creationId xmlns:p14="http://schemas.microsoft.com/office/powerpoint/2010/main" val="493120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3e13d9a7e_0_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3e13d9a7e_0_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3660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15aa5660a4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15aa5660a4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15aa5660a4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15aa5660a4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1CFD2-D4E7-4FE6-829C-73AB30F386F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506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1CFD2-D4E7-4FE6-829C-73AB30F386F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882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1CFD2-D4E7-4FE6-829C-73AB30F386F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703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B6AEC-9C2B-6DBE-865B-EB516DFB94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3E071FC-AC9A-A916-6BA5-0CD0FB0B89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EF2B9D4-2F37-946D-CFF2-0CCA32CB5ABA}"/>
              </a:ext>
            </a:extLst>
          </p:cNvPr>
          <p:cNvSpPr>
            <a:spLocks noGrp="1"/>
          </p:cNvSpPr>
          <p:nvPr>
            <p:ph type="dt" sz="half" idx="10"/>
          </p:nvPr>
        </p:nvSpPr>
        <p:spPr/>
        <p:txBody>
          <a:bodyPr/>
          <a:lstStyle/>
          <a:p>
            <a:fld id="{F1BB38D4-3B23-4ABE-856E-84FE53197C64}" type="datetimeFigureOut">
              <a:rPr lang="en-AU" smtClean="0"/>
              <a:t>14/02/2023</a:t>
            </a:fld>
            <a:endParaRPr lang="en-AU"/>
          </a:p>
        </p:txBody>
      </p:sp>
      <p:sp>
        <p:nvSpPr>
          <p:cNvPr id="5" name="Footer Placeholder 4">
            <a:extLst>
              <a:ext uri="{FF2B5EF4-FFF2-40B4-BE49-F238E27FC236}">
                <a16:creationId xmlns:a16="http://schemas.microsoft.com/office/drawing/2014/main" id="{84D92A70-2533-1DCC-B9BE-0D8D1F04A42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D9E9968-AF1A-289B-86E0-F75277D78D02}"/>
              </a:ext>
            </a:extLst>
          </p:cNvPr>
          <p:cNvSpPr>
            <a:spLocks noGrp="1"/>
          </p:cNvSpPr>
          <p:nvPr>
            <p:ph type="sldNum" sz="quarter" idx="12"/>
          </p:nvPr>
        </p:nvSpPr>
        <p:spPr/>
        <p:txBody>
          <a:bodyPr/>
          <a:lstStyle/>
          <a:p>
            <a:fld id="{AC68A597-1D05-47EF-A804-8A40B844782E}" type="slidenum">
              <a:rPr lang="en-AU" smtClean="0"/>
              <a:t>‹#›</a:t>
            </a:fld>
            <a:endParaRPr lang="en-AU"/>
          </a:p>
        </p:txBody>
      </p:sp>
    </p:spTree>
    <p:extLst>
      <p:ext uri="{BB962C8B-B14F-4D97-AF65-F5344CB8AC3E}">
        <p14:creationId xmlns:p14="http://schemas.microsoft.com/office/powerpoint/2010/main" val="1608712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4927-522B-755B-489F-E45F6D0EFEA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97316A3-13CD-317C-599F-900D7A3204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EA02A91-54C6-DFE5-6C19-684ADFC36A17}"/>
              </a:ext>
            </a:extLst>
          </p:cNvPr>
          <p:cNvSpPr>
            <a:spLocks noGrp="1"/>
          </p:cNvSpPr>
          <p:nvPr>
            <p:ph type="dt" sz="half" idx="10"/>
          </p:nvPr>
        </p:nvSpPr>
        <p:spPr/>
        <p:txBody>
          <a:bodyPr/>
          <a:lstStyle/>
          <a:p>
            <a:fld id="{F1BB38D4-3B23-4ABE-856E-84FE53197C64}" type="datetimeFigureOut">
              <a:rPr lang="en-AU" smtClean="0"/>
              <a:t>14/02/2023</a:t>
            </a:fld>
            <a:endParaRPr lang="en-AU"/>
          </a:p>
        </p:txBody>
      </p:sp>
      <p:sp>
        <p:nvSpPr>
          <p:cNvPr id="5" name="Footer Placeholder 4">
            <a:extLst>
              <a:ext uri="{FF2B5EF4-FFF2-40B4-BE49-F238E27FC236}">
                <a16:creationId xmlns:a16="http://schemas.microsoft.com/office/drawing/2014/main" id="{26B89ACF-D6EA-6AA6-5E31-BE8782D2E85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E4093F3-6D86-82A0-56F5-1FD0519E7B9A}"/>
              </a:ext>
            </a:extLst>
          </p:cNvPr>
          <p:cNvSpPr>
            <a:spLocks noGrp="1"/>
          </p:cNvSpPr>
          <p:nvPr>
            <p:ph type="sldNum" sz="quarter" idx="12"/>
          </p:nvPr>
        </p:nvSpPr>
        <p:spPr/>
        <p:txBody>
          <a:bodyPr/>
          <a:lstStyle/>
          <a:p>
            <a:fld id="{AC68A597-1D05-47EF-A804-8A40B844782E}" type="slidenum">
              <a:rPr lang="en-AU" smtClean="0"/>
              <a:t>‹#›</a:t>
            </a:fld>
            <a:endParaRPr lang="en-AU"/>
          </a:p>
        </p:txBody>
      </p:sp>
    </p:spTree>
    <p:extLst>
      <p:ext uri="{BB962C8B-B14F-4D97-AF65-F5344CB8AC3E}">
        <p14:creationId xmlns:p14="http://schemas.microsoft.com/office/powerpoint/2010/main" val="1259939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BBD2C-3394-D8CE-4FCC-9ED1548F1A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35D8F6F6-5578-148B-A8F2-A2561448F8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945F2B2-BB5F-7488-E78B-7D0AB5214E72}"/>
              </a:ext>
            </a:extLst>
          </p:cNvPr>
          <p:cNvSpPr>
            <a:spLocks noGrp="1"/>
          </p:cNvSpPr>
          <p:nvPr>
            <p:ph type="dt" sz="half" idx="10"/>
          </p:nvPr>
        </p:nvSpPr>
        <p:spPr/>
        <p:txBody>
          <a:bodyPr/>
          <a:lstStyle/>
          <a:p>
            <a:fld id="{F1BB38D4-3B23-4ABE-856E-84FE53197C64}" type="datetimeFigureOut">
              <a:rPr lang="en-AU" smtClean="0"/>
              <a:t>14/02/2023</a:t>
            </a:fld>
            <a:endParaRPr lang="en-AU"/>
          </a:p>
        </p:txBody>
      </p:sp>
      <p:sp>
        <p:nvSpPr>
          <p:cNvPr id="5" name="Footer Placeholder 4">
            <a:extLst>
              <a:ext uri="{FF2B5EF4-FFF2-40B4-BE49-F238E27FC236}">
                <a16:creationId xmlns:a16="http://schemas.microsoft.com/office/drawing/2014/main" id="{63CAFD8F-3055-6D6C-B50E-93BCB138885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943B4BF-EB48-3930-3C03-EC802D8164E8}"/>
              </a:ext>
            </a:extLst>
          </p:cNvPr>
          <p:cNvSpPr>
            <a:spLocks noGrp="1"/>
          </p:cNvSpPr>
          <p:nvPr>
            <p:ph type="sldNum" sz="quarter" idx="12"/>
          </p:nvPr>
        </p:nvSpPr>
        <p:spPr/>
        <p:txBody>
          <a:bodyPr/>
          <a:lstStyle/>
          <a:p>
            <a:fld id="{AC68A597-1D05-47EF-A804-8A40B844782E}" type="slidenum">
              <a:rPr lang="en-AU" smtClean="0"/>
              <a:t>‹#›</a:t>
            </a:fld>
            <a:endParaRPr lang="en-AU"/>
          </a:p>
        </p:txBody>
      </p:sp>
    </p:spTree>
    <p:extLst>
      <p:ext uri="{BB962C8B-B14F-4D97-AF65-F5344CB8AC3E}">
        <p14:creationId xmlns:p14="http://schemas.microsoft.com/office/powerpoint/2010/main" val="3066360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F3069-BFD7-8848-83EB-A9F4748F9D8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E50CE94-0F16-F047-BCA5-309149F85B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157B164-4A2D-EA4C-9400-B6D5C04203A3}"/>
              </a:ext>
            </a:extLst>
          </p:cNvPr>
          <p:cNvSpPr>
            <a:spLocks noGrp="1"/>
          </p:cNvSpPr>
          <p:nvPr>
            <p:ph type="dt" sz="half" idx="10"/>
          </p:nvPr>
        </p:nvSpPr>
        <p:spPr/>
        <p:txBody>
          <a:bodyPr/>
          <a:lstStyle/>
          <a:p>
            <a:fld id="{E3AF7520-9F1C-5047-BAFE-F8C146C8E559}" type="datetimeFigureOut">
              <a:rPr lang="en-US" smtClean="0"/>
              <a:t>2/14/2023</a:t>
            </a:fld>
            <a:endParaRPr lang="en-US"/>
          </a:p>
        </p:txBody>
      </p:sp>
      <p:sp>
        <p:nvSpPr>
          <p:cNvPr id="5" name="Footer Placeholder 4">
            <a:extLst>
              <a:ext uri="{FF2B5EF4-FFF2-40B4-BE49-F238E27FC236}">
                <a16:creationId xmlns:a16="http://schemas.microsoft.com/office/drawing/2014/main" id="{020F8C83-0CB0-4249-8F74-5FB5F5006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916DA-7F40-2C46-9168-C236818C2D22}"/>
              </a:ext>
            </a:extLst>
          </p:cNvPr>
          <p:cNvSpPr>
            <a:spLocks noGrp="1"/>
          </p:cNvSpPr>
          <p:nvPr>
            <p:ph type="sldNum" sz="quarter" idx="12"/>
          </p:nvPr>
        </p:nvSpPr>
        <p:spPr/>
        <p:txBody>
          <a:bodyPr/>
          <a:lstStyle/>
          <a:p>
            <a:fld id="{EA0D9041-2E23-0745-B423-A4E63EC77B04}" type="slidenum">
              <a:rPr lang="en-US" smtClean="0"/>
              <a:t>‹#›</a:t>
            </a:fld>
            <a:endParaRPr lang="en-US"/>
          </a:p>
        </p:txBody>
      </p:sp>
    </p:spTree>
    <p:extLst>
      <p:ext uri="{BB962C8B-B14F-4D97-AF65-F5344CB8AC3E}">
        <p14:creationId xmlns:p14="http://schemas.microsoft.com/office/powerpoint/2010/main" val="1233038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2A566-D169-5B4A-8586-1E4275A67A2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3616E4D-C16D-6A43-8702-C9770518BB8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CCDBF6A-2DDA-584F-A536-45C3FBA8D335}"/>
              </a:ext>
            </a:extLst>
          </p:cNvPr>
          <p:cNvSpPr>
            <a:spLocks noGrp="1"/>
          </p:cNvSpPr>
          <p:nvPr>
            <p:ph type="dt" sz="half" idx="10"/>
          </p:nvPr>
        </p:nvSpPr>
        <p:spPr/>
        <p:txBody>
          <a:bodyPr/>
          <a:lstStyle/>
          <a:p>
            <a:fld id="{E3AF7520-9F1C-5047-BAFE-F8C146C8E559}" type="datetimeFigureOut">
              <a:rPr lang="en-US" smtClean="0"/>
              <a:t>2/14/2023</a:t>
            </a:fld>
            <a:endParaRPr lang="en-US"/>
          </a:p>
        </p:txBody>
      </p:sp>
      <p:sp>
        <p:nvSpPr>
          <p:cNvPr id="5" name="Footer Placeholder 4">
            <a:extLst>
              <a:ext uri="{FF2B5EF4-FFF2-40B4-BE49-F238E27FC236}">
                <a16:creationId xmlns:a16="http://schemas.microsoft.com/office/drawing/2014/main" id="{7A967562-74EE-134D-BDED-37DC577961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AA6DC0-AC38-174B-BC88-F24F199B5070}"/>
              </a:ext>
            </a:extLst>
          </p:cNvPr>
          <p:cNvSpPr>
            <a:spLocks noGrp="1"/>
          </p:cNvSpPr>
          <p:nvPr>
            <p:ph type="sldNum" sz="quarter" idx="12"/>
          </p:nvPr>
        </p:nvSpPr>
        <p:spPr/>
        <p:txBody>
          <a:bodyPr/>
          <a:lstStyle/>
          <a:p>
            <a:fld id="{EA0D9041-2E23-0745-B423-A4E63EC77B04}" type="slidenum">
              <a:rPr lang="en-US" smtClean="0"/>
              <a:t>‹#›</a:t>
            </a:fld>
            <a:endParaRPr lang="en-US"/>
          </a:p>
        </p:txBody>
      </p:sp>
    </p:spTree>
    <p:extLst>
      <p:ext uri="{BB962C8B-B14F-4D97-AF65-F5344CB8AC3E}">
        <p14:creationId xmlns:p14="http://schemas.microsoft.com/office/powerpoint/2010/main" val="1624784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06368-E356-BF45-A037-4440AA739D7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86625C3-E38C-A44C-8090-CF7DCCD803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09B9F01-68DB-0B46-A2D4-F1C5EF4B060C}"/>
              </a:ext>
            </a:extLst>
          </p:cNvPr>
          <p:cNvSpPr>
            <a:spLocks noGrp="1"/>
          </p:cNvSpPr>
          <p:nvPr>
            <p:ph type="dt" sz="half" idx="10"/>
          </p:nvPr>
        </p:nvSpPr>
        <p:spPr/>
        <p:txBody>
          <a:bodyPr/>
          <a:lstStyle/>
          <a:p>
            <a:fld id="{E3AF7520-9F1C-5047-BAFE-F8C146C8E559}" type="datetimeFigureOut">
              <a:rPr lang="en-US" smtClean="0"/>
              <a:t>2/14/2023</a:t>
            </a:fld>
            <a:endParaRPr lang="en-US"/>
          </a:p>
        </p:txBody>
      </p:sp>
      <p:sp>
        <p:nvSpPr>
          <p:cNvPr id="5" name="Footer Placeholder 4">
            <a:extLst>
              <a:ext uri="{FF2B5EF4-FFF2-40B4-BE49-F238E27FC236}">
                <a16:creationId xmlns:a16="http://schemas.microsoft.com/office/drawing/2014/main" id="{CEF4326C-A068-474A-949F-28992160A9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2FB29-00FB-B440-B43A-11EF05886B2C}"/>
              </a:ext>
            </a:extLst>
          </p:cNvPr>
          <p:cNvSpPr>
            <a:spLocks noGrp="1"/>
          </p:cNvSpPr>
          <p:nvPr>
            <p:ph type="sldNum" sz="quarter" idx="12"/>
          </p:nvPr>
        </p:nvSpPr>
        <p:spPr/>
        <p:txBody>
          <a:bodyPr/>
          <a:lstStyle/>
          <a:p>
            <a:fld id="{EA0D9041-2E23-0745-B423-A4E63EC77B04}" type="slidenum">
              <a:rPr lang="en-US" smtClean="0"/>
              <a:t>‹#›</a:t>
            </a:fld>
            <a:endParaRPr lang="en-US"/>
          </a:p>
        </p:txBody>
      </p:sp>
    </p:spTree>
    <p:extLst>
      <p:ext uri="{BB962C8B-B14F-4D97-AF65-F5344CB8AC3E}">
        <p14:creationId xmlns:p14="http://schemas.microsoft.com/office/powerpoint/2010/main" val="1739425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FAC8E-FBC3-0E47-95CC-1761CB62930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2ADD240-0639-7B47-B917-2CFDE107D9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64CA37E-6E90-B24A-8F2C-7468F229D26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2BB7EFE-3A56-4F47-8557-118C37B3CC80}"/>
              </a:ext>
            </a:extLst>
          </p:cNvPr>
          <p:cNvSpPr>
            <a:spLocks noGrp="1"/>
          </p:cNvSpPr>
          <p:nvPr>
            <p:ph type="dt" sz="half" idx="10"/>
          </p:nvPr>
        </p:nvSpPr>
        <p:spPr/>
        <p:txBody>
          <a:bodyPr/>
          <a:lstStyle/>
          <a:p>
            <a:fld id="{E3AF7520-9F1C-5047-BAFE-F8C146C8E559}" type="datetimeFigureOut">
              <a:rPr lang="en-US" smtClean="0"/>
              <a:t>2/14/2023</a:t>
            </a:fld>
            <a:endParaRPr lang="en-US"/>
          </a:p>
        </p:txBody>
      </p:sp>
      <p:sp>
        <p:nvSpPr>
          <p:cNvPr id="6" name="Footer Placeholder 5">
            <a:extLst>
              <a:ext uri="{FF2B5EF4-FFF2-40B4-BE49-F238E27FC236}">
                <a16:creationId xmlns:a16="http://schemas.microsoft.com/office/drawing/2014/main" id="{41A46D74-3736-194D-AE64-8357ECAA6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3062FA-0C8B-EC47-B0D7-76532D220CC8}"/>
              </a:ext>
            </a:extLst>
          </p:cNvPr>
          <p:cNvSpPr>
            <a:spLocks noGrp="1"/>
          </p:cNvSpPr>
          <p:nvPr>
            <p:ph type="sldNum" sz="quarter" idx="12"/>
          </p:nvPr>
        </p:nvSpPr>
        <p:spPr/>
        <p:txBody>
          <a:bodyPr/>
          <a:lstStyle/>
          <a:p>
            <a:fld id="{EA0D9041-2E23-0745-B423-A4E63EC77B04}" type="slidenum">
              <a:rPr lang="en-US" smtClean="0"/>
              <a:t>‹#›</a:t>
            </a:fld>
            <a:endParaRPr lang="en-US"/>
          </a:p>
        </p:txBody>
      </p:sp>
    </p:spTree>
    <p:extLst>
      <p:ext uri="{BB962C8B-B14F-4D97-AF65-F5344CB8AC3E}">
        <p14:creationId xmlns:p14="http://schemas.microsoft.com/office/powerpoint/2010/main" val="3522772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9367-D003-294F-8365-C191FB324FA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2ED755B-C440-594B-A4DA-9FF4122903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4B3EE88-A6D9-4146-B4D1-2FD9DB264C2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5145DBE-8C75-A44D-88BB-8EE2EC6EDA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D238447-BF54-F340-843E-7C893BCAEF9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B763234-4D34-A847-9B17-0452CA2FF9AA}"/>
              </a:ext>
            </a:extLst>
          </p:cNvPr>
          <p:cNvSpPr>
            <a:spLocks noGrp="1"/>
          </p:cNvSpPr>
          <p:nvPr>
            <p:ph type="dt" sz="half" idx="10"/>
          </p:nvPr>
        </p:nvSpPr>
        <p:spPr/>
        <p:txBody>
          <a:bodyPr/>
          <a:lstStyle/>
          <a:p>
            <a:fld id="{E3AF7520-9F1C-5047-BAFE-F8C146C8E559}" type="datetimeFigureOut">
              <a:rPr lang="en-US" smtClean="0"/>
              <a:t>2/14/2023</a:t>
            </a:fld>
            <a:endParaRPr lang="en-US"/>
          </a:p>
        </p:txBody>
      </p:sp>
      <p:sp>
        <p:nvSpPr>
          <p:cNvPr id="8" name="Footer Placeholder 7">
            <a:extLst>
              <a:ext uri="{FF2B5EF4-FFF2-40B4-BE49-F238E27FC236}">
                <a16:creationId xmlns:a16="http://schemas.microsoft.com/office/drawing/2014/main" id="{DB3FD4B9-2F14-4042-B942-6CAB3345A0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70C0C91-AFA5-0E43-8509-01B1BA0CA125}"/>
              </a:ext>
            </a:extLst>
          </p:cNvPr>
          <p:cNvSpPr>
            <a:spLocks noGrp="1"/>
          </p:cNvSpPr>
          <p:nvPr>
            <p:ph type="sldNum" sz="quarter" idx="12"/>
          </p:nvPr>
        </p:nvSpPr>
        <p:spPr/>
        <p:txBody>
          <a:bodyPr/>
          <a:lstStyle/>
          <a:p>
            <a:fld id="{EA0D9041-2E23-0745-B423-A4E63EC77B04}" type="slidenum">
              <a:rPr lang="en-US" smtClean="0"/>
              <a:t>‹#›</a:t>
            </a:fld>
            <a:endParaRPr lang="en-US"/>
          </a:p>
        </p:txBody>
      </p:sp>
    </p:spTree>
    <p:extLst>
      <p:ext uri="{BB962C8B-B14F-4D97-AF65-F5344CB8AC3E}">
        <p14:creationId xmlns:p14="http://schemas.microsoft.com/office/powerpoint/2010/main" val="3410063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B3BED-F6E3-BD44-B98A-8F6BC3BBBC2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492FF7D-BA5E-4543-AE77-A2C5E5A670D8}"/>
              </a:ext>
            </a:extLst>
          </p:cNvPr>
          <p:cNvSpPr>
            <a:spLocks noGrp="1"/>
          </p:cNvSpPr>
          <p:nvPr>
            <p:ph type="dt" sz="half" idx="10"/>
          </p:nvPr>
        </p:nvSpPr>
        <p:spPr/>
        <p:txBody>
          <a:bodyPr/>
          <a:lstStyle/>
          <a:p>
            <a:fld id="{E3AF7520-9F1C-5047-BAFE-F8C146C8E559}" type="datetimeFigureOut">
              <a:rPr lang="en-US" smtClean="0"/>
              <a:t>2/14/2023</a:t>
            </a:fld>
            <a:endParaRPr lang="en-US"/>
          </a:p>
        </p:txBody>
      </p:sp>
      <p:sp>
        <p:nvSpPr>
          <p:cNvPr id="4" name="Footer Placeholder 3">
            <a:extLst>
              <a:ext uri="{FF2B5EF4-FFF2-40B4-BE49-F238E27FC236}">
                <a16:creationId xmlns:a16="http://schemas.microsoft.com/office/drawing/2014/main" id="{A08BCFF0-030B-EB4F-A3CF-4828B4FF43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5B2DEB-6DE7-7143-8765-9E41B6EC3D70}"/>
              </a:ext>
            </a:extLst>
          </p:cNvPr>
          <p:cNvSpPr>
            <a:spLocks noGrp="1"/>
          </p:cNvSpPr>
          <p:nvPr>
            <p:ph type="sldNum" sz="quarter" idx="12"/>
          </p:nvPr>
        </p:nvSpPr>
        <p:spPr/>
        <p:txBody>
          <a:bodyPr/>
          <a:lstStyle/>
          <a:p>
            <a:fld id="{EA0D9041-2E23-0745-B423-A4E63EC77B04}" type="slidenum">
              <a:rPr lang="en-US" smtClean="0"/>
              <a:t>‹#›</a:t>
            </a:fld>
            <a:endParaRPr lang="en-US"/>
          </a:p>
        </p:txBody>
      </p:sp>
    </p:spTree>
    <p:extLst>
      <p:ext uri="{BB962C8B-B14F-4D97-AF65-F5344CB8AC3E}">
        <p14:creationId xmlns:p14="http://schemas.microsoft.com/office/powerpoint/2010/main" val="3029082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E9FE89-6A7C-064C-B10D-B2C77E0E9066}"/>
              </a:ext>
            </a:extLst>
          </p:cNvPr>
          <p:cNvSpPr>
            <a:spLocks noGrp="1"/>
          </p:cNvSpPr>
          <p:nvPr>
            <p:ph type="dt" sz="half" idx="10"/>
          </p:nvPr>
        </p:nvSpPr>
        <p:spPr/>
        <p:txBody>
          <a:bodyPr/>
          <a:lstStyle/>
          <a:p>
            <a:fld id="{E3AF7520-9F1C-5047-BAFE-F8C146C8E559}" type="datetimeFigureOut">
              <a:rPr lang="en-US" smtClean="0"/>
              <a:t>2/14/2023</a:t>
            </a:fld>
            <a:endParaRPr lang="en-US"/>
          </a:p>
        </p:txBody>
      </p:sp>
      <p:sp>
        <p:nvSpPr>
          <p:cNvPr id="3" name="Footer Placeholder 2">
            <a:extLst>
              <a:ext uri="{FF2B5EF4-FFF2-40B4-BE49-F238E27FC236}">
                <a16:creationId xmlns:a16="http://schemas.microsoft.com/office/drawing/2014/main" id="{82E995FF-B169-3040-89D5-F1675B7DC8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E9FF44-65CB-2043-B2AC-7D19FE70B6F4}"/>
              </a:ext>
            </a:extLst>
          </p:cNvPr>
          <p:cNvSpPr>
            <a:spLocks noGrp="1"/>
          </p:cNvSpPr>
          <p:nvPr>
            <p:ph type="sldNum" sz="quarter" idx="12"/>
          </p:nvPr>
        </p:nvSpPr>
        <p:spPr/>
        <p:txBody>
          <a:bodyPr/>
          <a:lstStyle/>
          <a:p>
            <a:fld id="{EA0D9041-2E23-0745-B423-A4E63EC77B04}" type="slidenum">
              <a:rPr lang="en-US" smtClean="0"/>
              <a:t>‹#›</a:t>
            </a:fld>
            <a:endParaRPr lang="en-US"/>
          </a:p>
        </p:txBody>
      </p:sp>
    </p:spTree>
    <p:extLst>
      <p:ext uri="{BB962C8B-B14F-4D97-AF65-F5344CB8AC3E}">
        <p14:creationId xmlns:p14="http://schemas.microsoft.com/office/powerpoint/2010/main" val="2955534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73D9E-7623-874F-9E83-EF078D9007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D80B389-34EA-B345-AFA1-60956E1DBB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C849932-AE15-6547-A96F-8620B6D4E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FFDDFC8-C87C-3342-B301-AD0C59DE9DFB}"/>
              </a:ext>
            </a:extLst>
          </p:cNvPr>
          <p:cNvSpPr>
            <a:spLocks noGrp="1"/>
          </p:cNvSpPr>
          <p:nvPr>
            <p:ph type="dt" sz="half" idx="10"/>
          </p:nvPr>
        </p:nvSpPr>
        <p:spPr/>
        <p:txBody>
          <a:bodyPr/>
          <a:lstStyle/>
          <a:p>
            <a:fld id="{E3AF7520-9F1C-5047-BAFE-F8C146C8E559}" type="datetimeFigureOut">
              <a:rPr lang="en-US" smtClean="0"/>
              <a:t>2/14/2023</a:t>
            </a:fld>
            <a:endParaRPr lang="en-US"/>
          </a:p>
        </p:txBody>
      </p:sp>
      <p:sp>
        <p:nvSpPr>
          <p:cNvPr id="6" name="Footer Placeholder 5">
            <a:extLst>
              <a:ext uri="{FF2B5EF4-FFF2-40B4-BE49-F238E27FC236}">
                <a16:creationId xmlns:a16="http://schemas.microsoft.com/office/drawing/2014/main" id="{7A4C5EB6-CC8A-544D-A0FE-75BD2B0F05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64B913-76E0-7A4D-87B1-6019893D1530}"/>
              </a:ext>
            </a:extLst>
          </p:cNvPr>
          <p:cNvSpPr>
            <a:spLocks noGrp="1"/>
          </p:cNvSpPr>
          <p:nvPr>
            <p:ph type="sldNum" sz="quarter" idx="12"/>
          </p:nvPr>
        </p:nvSpPr>
        <p:spPr/>
        <p:txBody>
          <a:bodyPr/>
          <a:lstStyle/>
          <a:p>
            <a:fld id="{EA0D9041-2E23-0745-B423-A4E63EC77B04}" type="slidenum">
              <a:rPr lang="en-US" smtClean="0"/>
              <a:t>‹#›</a:t>
            </a:fld>
            <a:endParaRPr lang="en-US"/>
          </a:p>
        </p:txBody>
      </p:sp>
    </p:spTree>
    <p:extLst>
      <p:ext uri="{BB962C8B-B14F-4D97-AF65-F5344CB8AC3E}">
        <p14:creationId xmlns:p14="http://schemas.microsoft.com/office/powerpoint/2010/main" val="213487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D4330-AC23-99C2-CAB4-C9892DB669F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EDAB473-D326-5064-8562-A6AD89FA7D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250D3A3-A9B7-60E7-6B40-91FB051B675E}"/>
              </a:ext>
            </a:extLst>
          </p:cNvPr>
          <p:cNvSpPr>
            <a:spLocks noGrp="1"/>
          </p:cNvSpPr>
          <p:nvPr>
            <p:ph type="dt" sz="half" idx="10"/>
          </p:nvPr>
        </p:nvSpPr>
        <p:spPr/>
        <p:txBody>
          <a:bodyPr/>
          <a:lstStyle/>
          <a:p>
            <a:fld id="{F1BB38D4-3B23-4ABE-856E-84FE53197C64}" type="datetimeFigureOut">
              <a:rPr lang="en-AU" smtClean="0"/>
              <a:t>14/02/2023</a:t>
            </a:fld>
            <a:endParaRPr lang="en-AU"/>
          </a:p>
        </p:txBody>
      </p:sp>
      <p:sp>
        <p:nvSpPr>
          <p:cNvPr id="5" name="Footer Placeholder 4">
            <a:extLst>
              <a:ext uri="{FF2B5EF4-FFF2-40B4-BE49-F238E27FC236}">
                <a16:creationId xmlns:a16="http://schemas.microsoft.com/office/drawing/2014/main" id="{13848D30-200C-EBF1-B343-C67830BAD6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0998053-73F9-F432-189F-C6B2CAAE1A46}"/>
              </a:ext>
            </a:extLst>
          </p:cNvPr>
          <p:cNvSpPr>
            <a:spLocks noGrp="1"/>
          </p:cNvSpPr>
          <p:nvPr>
            <p:ph type="sldNum" sz="quarter" idx="12"/>
          </p:nvPr>
        </p:nvSpPr>
        <p:spPr/>
        <p:txBody>
          <a:bodyPr/>
          <a:lstStyle/>
          <a:p>
            <a:fld id="{AC68A597-1D05-47EF-A804-8A40B844782E}" type="slidenum">
              <a:rPr lang="en-AU" smtClean="0"/>
              <a:t>‹#›</a:t>
            </a:fld>
            <a:endParaRPr lang="en-AU"/>
          </a:p>
        </p:txBody>
      </p:sp>
    </p:spTree>
    <p:extLst>
      <p:ext uri="{BB962C8B-B14F-4D97-AF65-F5344CB8AC3E}">
        <p14:creationId xmlns:p14="http://schemas.microsoft.com/office/powerpoint/2010/main" val="1042028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6FE26-809F-C746-BD1E-1D219981AE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E5E2925-6F96-C04B-ABC3-434DCE661F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6CE60-DEA8-4D43-B849-0605AF45B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A6DEEFC-4C64-3B45-9CF9-EB00E16EBD04}"/>
              </a:ext>
            </a:extLst>
          </p:cNvPr>
          <p:cNvSpPr>
            <a:spLocks noGrp="1"/>
          </p:cNvSpPr>
          <p:nvPr>
            <p:ph type="dt" sz="half" idx="10"/>
          </p:nvPr>
        </p:nvSpPr>
        <p:spPr/>
        <p:txBody>
          <a:bodyPr/>
          <a:lstStyle/>
          <a:p>
            <a:fld id="{E3AF7520-9F1C-5047-BAFE-F8C146C8E559}" type="datetimeFigureOut">
              <a:rPr lang="en-US" smtClean="0"/>
              <a:t>2/14/2023</a:t>
            </a:fld>
            <a:endParaRPr lang="en-US"/>
          </a:p>
        </p:txBody>
      </p:sp>
      <p:sp>
        <p:nvSpPr>
          <p:cNvPr id="6" name="Footer Placeholder 5">
            <a:extLst>
              <a:ext uri="{FF2B5EF4-FFF2-40B4-BE49-F238E27FC236}">
                <a16:creationId xmlns:a16="http://schemas.microsoft.com/office/drawing/2014/main" id="{4B91E3A9-D5EE-5443-805E-4D9EA7F62B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5B1813-8726-F140-B6FE-E8A5C18D1FB8}"/>
              </a:ext>
            </a:extLst>
          </p:cNvPr>
          <p:cNvSpPr>
            <a:spLocks noGrp="1"/>
          </p:cNvSpPr>
          <p:nvPr>
            <p:ph type="sldNum" sz="quarter" idx="12"/>
          </p:nvPr>
        </p:nvSpPr>
        <p:spPr/>
        <p:txBody>
          <a:bodyPr/>
          <a:lstStyle/>
          <a:p>
            <a:fld id="{EA0D9041-2E23-0745-B423-A4E63EC77B04}" type="slidenum">
              <a:rPr lang="en-US" smtClean="0"/>
              <a:t>‹#›</a:t>
            </a:fld>
            <a:endParaRPr lang="en-US"/>
          </a:p>
        </p:txBody>
      </p:sp>
    </p:spTree>
    <p:extLst>
      <p:ext uri="{BB962C8B-B14F-4D97-AF65-F5344CB8AC3E}">
        <p14:creationId xmlns:p14="http://schemas.microsoft.com/office/powerpoint/2010/main" val="1917585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A7EDF-163D-0E4C-B0D2-9CD31651618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FC87C32-7C88-D945-B2CE-8674D16970C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71E85F5-1B37-2241-BC42-F67FDD86A756}"/>
              </a:ext>
            </a:extLst>
          </p:cNvPr>
          <p:cNvSpPr>
            <a:spLocks noGrp="1"/>
          </p:cNvSpPr>
          <p:nvPr>
            <p:ph type="dt" sz="half" idx="10"/>
          </p:nvPr>
        </p:nvSpPr>
        <p:spPr/>
        <p:txBody>
          <a:bodyPr/>
          <a:lstStyle/>
          <a:p>
            <a:fld id="{E3AF7520-9F1C-5047-BAFE-F8C146C8E559}" type="datetimeFigureOut">
              <a:rPr lang="en-US" smtClean="0"/>
              <a:t>2/14/2023</a:t>
            </a:fld>
            <a:endParaRPr lang="en-US"/>
          </a:p>
        </p:txBody>
      </p:sp>
      <p:sp>
        <p:nvSpPr>
          <p:cNvPr id="5" name="Footer Placeholder 4">
            <a:extLst>
              <a:ext uri="{FF2B5EF4-FFF2-40B4-BE49-F238E27FC236}">
                <a16:creationId xmlns:a16="http://schemas.microsoft.com/office/drawing/2014/main" id="{4DFBD87F-BB6F-684B-85C4-1955EFA8C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B49B0-72C1-D043-8181-3136A378D2F3}"/>
              </a:ext>
            </a:extLst>
          </p:cNvPr>
          <p:cNvSpPr>
            <a:spLocks noGrp="1"/>
          </p:cNvSpPr>
          <p:nvPr>
            <p:ph type="sldNum" sz="quarter" idx="12"/>
          </p:nvPr>
        </p:nvSpPr>
        <p:spPr/>
        <p:txBody>
          <a:bodyPr/>
          <a:lstStyle/>
          <a:p>
            <a:fld id="{EA0D9041-2E23-0745-B423-A4E63EC77B04}" type="slidenum">
              <a:rPr lang="en-US" smtClean="0"/>
              <a:t>‹#›</a:t>
            </a:fld>
            <a:endParaRPr lang="en-US"/>
          </a:p>
        </p:txBody>
      </p:sp>
    </p:spTree>
    <p:extLst>
      <p:ext uri="{BB962C8B-B14F-4D97-AF65-F5344CB8AC3E}">
        <p14:creationId xmlns:p14="http://schemas.microsoft.com/office/powerpoint/2010/main" val="13286181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C9F575-CA98-454A-A95F-D72B44C62D6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7B0D14C-E154-F643-BE8D-0309BFE0878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D84156-31E6-414A-BDBE-2F452BB6E93A}"/>
              </a:ext>
            </a:extLst>
          </p:cNvPr>
          <p:cNvSpPr>
            <a:spLocks noGrp="1"/>
          </p:cNvSpPr>
          <p:nvPr>
            <p:ph type="dt" sz="half" idx="10"/>
          </p:nvPr>
        </p:nvSpPr>
        <p:spPr/>
        <p:txBody>
          <a:bodyPr/>
          <a:lstStyle/>
          <a:p>
            <a:fld id="{E3AF7520-9F1C-5047-BAFE-F8C146C8E559}" type="datetimeFigureOut">
              <a:rPr lang="en-US" smtClean="0"/>
              <a:t>2/14/2023</a:t>
            </a:fld>
            <a:endParaRPr lang="en-US"/>
          </a:p>
        </p:txBody>
      </p:sp>
      <p:sp>
        <p:nvSpPr>
          <p:cNvPr id="5" name="Footer Placeholder 4">
            <a:extLst>
              <a:ext uri="{FF2B5EF4-FFF2-40B4-BE49-F238E27FC236}">
                <a16:creationId xmlns:a16="http://schemas.microsoft.com/office/drawing/2014/main" id="{EDE21E72-1959-B240-B75D-50CF5E838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68B8E-5116-2F48-8473-67969C98655C}"/>
              </a:ext>
            </a:extLst>
          </p:cNvPr>
          <p:cNvSpPr>
            <a:spLocks noGrp="1"/>
          </p:cNvSpPr>
          <p:nvPr>
            <p:ph type="sldNum" sz="quarter" idx="12"/>
          </p:nvPr>
        </p:nvSpPr>
        <p:spPr/>
        <p:txBody>
          <a:bodyPr/>
          <a:lstStyle/>
          <a:p>
            <a:fld id="{EA0D9041-2E23-0745-B423-A4E63EC77B04}" type="slidenum">
              <a:rPr lang="en-US" smtClean="0"/>
              <a:t>‹#›</a:t>
            </a:fld>
            <a:endParaRPr lang="en-US"/>
          </a:p>
        </p:txBody>
      </p:sp>
    </p:spTree>
    <p:extLst>
      <p:ext uri="{BB962C8B-B14F-4D97-AF65-F5344CB8AC3E}">
        <p14:creationId xmlns:p14="http://schemas.microsoft.com/office/powerpoint/2010/main" val="3568329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6100" y="2268300"/>
            <a:ext cx="61232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Clr>
                <a:srgbClr val="434343"/>
              </a:buClr>
              <a:buSzPts val="4800"/>
              <a:buNone/>
              <a:defRPr sz="6400">
                <a:solidFill>
                  <a:srgbClr val="434343"/>
                </a:solidFill>
              </a:defRPr>
            </a:lvl2pPr>
            <a:lvl3pPr lvl="2" rtl="0">
              <a:spcBef>
                <a:spcPts val="0"/>
              </a:spcBef>
              <a:spcAft>
                <a:spcPts val="0"/>
              </a:spcAft>
              <a:buClr>
                <a:srgbClr val="434343"/>
              </a:buClr>
              <a:buSzPts val="4800"/>
              <a:buNone/>
              <a:defRPr sz="6400">
                <a:solidFill>
                  <a:srgbClr val="434343"/>
                </a:solidFill>
              </a:defRPr>
            </a:lvl3pPr>
            <a:lvl4pPr lvl="3" rtl="0">
              <a:spcBef>
                <a:spcPts val="0"/>
              </a:spcBef>
              <a:spcAft>
                <a:spcPts val="0"/>
              </a:spcAft>
              <a:buClr>
                <a:srgbClr val="434343"/>
              </a:buClr>
              <a:buSzPts val="4800"/>
              <a:buNone/>
              <a:defRPr sz="6400">
                <a:solidFill>
                  <a:srgbClr val="434343"/>
                </a:solidFill>
              </a:defRPr>
            </a:lvl4pPr>
            <a:lvl5pPr lvl="4" rtl="0">
              <a:spcBef>
                <a:spcPts val="0"/>
              </a:spcBef>
              <a:spcAft>
                <a:spcPts val="0"/>
              </a:spcAft>
              <a:buClr>
                <a:srgbClr val="434343"/>
              </a:buClr>
              <a:buSzPts val="4800"/>
              <a:buNone/>
              <a:defRPr sz="6400">
                <a:solidFill>
                  <a:srgbClr val="434343"/>
                </a:solidFill>
              </a:defRPr>
            </a:lvl5pPr>
            <a:lvl6pPr lvl="5" rtl="0">
              <a:spcBef>
                <a:spcPts val="0"/>
              </a:spcBef>
              <a:spcAft>
                <a:spcPts val="0"/>
              </a:spcAft>
              <a:buClr>
                <a:srgbClr val="434343"/>
              </a:buClr>
              <a:buSzPts val="4800"/>
              <a:buNone/>
              <a:defRPr sz="6400">
                <a:solidFill>
                  <a:srgbClr val="434343"/>
                </a:solidFill>
              </a:defRPr>
            </a:lvl6pPr>
            <a:lvl7pPr lvl="6" rtl="0">
              <a:spcBef>
                <a:spcPts val="0"/>
              </a:spcBef>
              <a:spcAft>
                <a:spcPts val="0"/>
              </a:spcAft>
              <a:buClr>
                <a:srgbClr val="434343"/>
              </a:buClr>
              <a:buSzPts val="4800"/>
              <a:buNone/>
              <a:defRPr sz="6400">
                <a:solidFill>
                  <a:srgbClr val="434343"/>
                </a:solidFill>
              </a:defRPr>
            </a:lvl7pPr>
            <a:lvl8pPr lvl="7" rtl="0">
              <a:spcBef>
                <a:spcPts val="0"/>
              </a:spcBef>
              <a:spcAft>
                <a:spcPts val="0"/>
              </a:spcAft>
              <a:buClr>
                <a:srgbClr val="434343"/>
              </a:buClr>
              <a:buSzPts val="4800"/>
              <a:buNone/>
              <a:defRPr sz="6400">
                <a:solidFill>
                  <a:srgbClr val="434343"/>
                </a:solidFill>
              </a:defRPr>
            </a:lvl8pPr>
            <a:lvl9pPr lvl="8" rtl="0">
              <a:spcBef>
                <a:spcPts val="0"/>
              </a:spcBef>
              <a:spcAft>
                <a:spcPts val="0"/>
              </a:spcAft>
              <a:buClr>
                <a:srgbClr val="434343"/>
              </a:buClr>
              <a:buSzPts val="4800"/>
              <a:buNone/>
              <a:defRPr sz="6400">
                <a:solidFill>
                  <a:srgbClr val="434343"/>
                </a:solidFill>
              </a:defRPr>
            </a:lvl9pPr>
          </a:lstStyle>
          <a:p>
            <a:r>
              <a:rPr lang="en-GB"/>
              <a:t>Click to edit Master title style</a:t>
            </a:r>
            <a:endParaRPr/>
          </a:p>
        </p:txBody>
      </p:sp>
      <p:sp>
        <p:nvSpPr>
          <p:cNvPr id="10" name="Google Shape;10;p2"/>
          <p:cNvSpPr txBox="1">
            <a:spLocks noGrp="1"/>
          </p:cNvSpPr>
          <p:nvPr>
            <p:ph type="subTitle" idx="1"/>
          </p:nvPr>
        </p:nvSpPr>
        <p:spPr>
          <a:xfrm>
            <a:off x="1386100" y="4275200"/>
            <a:ext cx="32028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3733">
                <a:solidFill>
                  <a:srgbClr val="434343"/>
                </a:solidFill>
              </a:defRPr>
            </a:lvl2pPr>
            <a:lvl3pPr lvl="2" rtl="0">
              <a:lnSpc>
                <a:spcPct val="100000"/>
              </a:lnSpc>
              <a:spcBef>
                <a:spcPts val="0"/>
              </a:spcBef>
              <a:spcAft>
                <a:spcPts val="0"/>
              </a:spcAft>
              <a:buClr>
                <a:srgbClr val="434343"/>
              </a:buClr>
              <a:buSzPts val="2800"/>
              <a:buNone/>
              <a:defRPr sz="3733">
                <a:solidFill>
                  <a:srgbClr val="434343"/>
                </a:solidFill>
              </a:defRPr>
            </a:lvl3pPr>
            <a:lvl4pPr lvl="3" rtl="0">
              <a:lnSpc>
                <a:spcPct val="100000"/>
              </a:lnSpc>
              <a:spcBef>
                <a:spcPts val="0"/>
              </a:spcBef>
              <a:spcAft>
                <a:spcPts val="0"/>
              </a:spcAft>
              <a:buClr>
                <a:srgbClr val="434343"/>
              </a:buClr>
              <a:buSzPts val="2800"/>
              <a:buNone/>
              <a:defRPr sz="3733">
                <a:solidFill>
                  <a:srgbClr val="434343"/>
                </a:solidFill>
              </a:defRPr>
            </a:lvl4pPr>
            <a:lvl5pPr lvl="4" rtl="0">
              <a:lnSpc>
                <a:spcPct val="100000"/>
              </a:lnSpc>
              <a:spcBef>
                <a:spcPts val="0"/>
              </a:spcBef>
              <a:spcAft>
                <a:spcPts val="0"/>
              </a:spcAft>
              <a:buClr>
                <a:srgbClr val="434343"/>
              </a:buClr>
              <a:buSzPts val="2800"/>
              <a:buNone/>
              <a:defRPr sz="3733">
                <a:solidFill>
                  <a:srgbClr val="434343"/>
                </a:solidFill>
              </a:defRPr>
            </a:lvl5pPr>
            <a:lvl6pPr lvl="5" rtl="0">
              <a:lnSpc>
                <a:spcPct val="100000"/>
              </a:lnSpc>
              <a:spcBef>
                <a:spcPts val="0"/>
              </a:spcBef>
              <a:spcAft>
                <a:spcPts val="0"/>
              </a:spcAft>
              <a:buClr>
                <a:srgbClr val="434343"/>
              </a:buClr>
              <a:buSzPts val="2800"/>
              <a:buNone/>
              <a:defRPr sz="3733">
                <a:solidFill>
                  <a:srgbClr val="434343"/>
                </a:solidFill>
              </a:defRPr>
            </a:lvl6pPr>
            <a:lvl7pPr lvl="6" rtl="0">
              <a:lnSpc>
                <a:spcPct val="100000"/>
              </a:lnSpc>
              <a:spcBef>
                <a:spcPts val="0"/>
              </a:spcBef>
              <a:spcAft>
                <a:spcPts val="0"/>
              </a:spcAft>
              <a:buClr>
                <a:srgbClr val="434343"/>
              </a:buClr>
              <a:buSzPts val="2800"/>
              <a:buNone/>
              <a:defRPr sz="3733">
                <a:solidFill>
                  <a:srgbClr val="434343"/>
                </a:solidFill>
              </a:defRPr>
            </a:lvl7pPr>
            <a:lvl8pPr lvl="7" rtl="0">
              <a:lnSpc>
                <a:spcPct val="100000"/>
              </a:lnSpc>
              <a:spcBef>
                <a:spcPts val="0"/>
              </a:spcBef>
              <a:spcAft>
                <a:spcPts val="0"/>
              </a:spcAft>
              <a:buClr>
                <a:srgbClr val="434343"/>
              </a:buClr>
              <a:buSzPts val="2800"/>
              <a:buNone/>
              <a:defRPr sz="3733">
                <a:solidFill>
                  <a:srgbClr val="434343"/>
                </a:solidFill>
              </a:defRPr>
            </a:lvl8pPr>
            <a:lvl9pPr lvl="8" rtl="0">
              <a:lnSpc>
                <a:spcPct val="100000"/>
              </a:lnSpc>
              <a:spcBef>
                <a:spcPts val="0"/>
              </a:spcBef>
              <a:spcAft>
                <a:spcPts val="0"/>
              </a:spcAft>
              <a:buClr>
                <a:srgbClr val="434343"/>
              </a:buClr>
              <a:buSzPts val="2800"/>
              <a:buNone/>
              <a:defRPr sz="3733">
                <a:solidFill>
                  <a:srgbClr val="434343"/>
                </a:solidFill>
              </a:defRPr>
            </a:lvl9pPr>
          </a:lstStyle>
          <a:p>
            <a:r>
              <a:rPr lang="en-GB"/>
              <a:t>Click to edit Master subtitle style</a:t>
            </a:r>
            <a:endParaRPr/>
          </a:p>
        </p:txBody>
      </p:sp>
    </p:spTree>
    <p:extLst>
      <p:ext uri="{BB962C8B-B14F-4D97-AF65-F5344CB8AC3E}">
        <p14:creationId xmlns:p14="http://schemas.microsoft.com/office/powerpoint/2010/main" val="2152053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896500" y="1909967"/>
            <a:ext cx="4664000" cy="1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r>
              <a:rPr lang="en-GB"/>
              <a:t>Click to edit Master title style</a:t>
            </a:r>
            <a:endParaRPr/>
          </a:p>
        </p:txBody>
      </p:sp>
      <p:sp>
        <p:nvSpPr>
          <p:cNvPr id="30" name="Google Shape;30;p4"/>
          <p:cNvSpPr txBox="1">
            <a:spLocks noGrp="1"/>
          </p:cNvSpPr>
          <p:nvPr>
            <p:ph type="subTitle" idx="1"/>
          </p:nvPr>
        </p:nvSpPr>
        <p:spPr>
          <a:xfrm flipH="1">
            <a:off x="2222900" y="2872300"/>
            <a:ext cx="3337600" cy="15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200"/>
              <a:buNone/>
              <a:defRPr>
                <a:solidFill>
                  <a:srgbClr val="434343"/>
                </a:solidFill>
              </a:defRPr>
            </a:lvl1pPr>
            <a:lvl2pPr lvl="1" rtl="0">
              <a:lnSpc>
                <a:spcPct val="100000"/>
              </a:lnSpc>
              <a:spcBef>
                <a:spcPts val="0"/>
              </a:spcBef>
              <a:spcAft>
                <a:spcPts val="0"/>
              </a:spcAft>
              <a:buClr>
                <a:srgbClr val="000000"/>
              </a:buClr>
              <a:buSzPts val="2800"/>
              <a:buNone/>
              <a:defRPr sz="3733">
                <a:solidFill>
                  <a:srgbClr val="000000"/>
                </a:solidFill>
              </a:defRPr>
            </a:lvl2pPr>
            <a:lvl3pPr lvl="2" rtl="0">
              <a:lnSpc>
                <a:spcPct val="100000"/>
              </a:lnSpc>
              <a:spcBef>
                <a:spcPts val="0"/>
              </a:spcBef>
              <a:spcAft>
                <a:spcPts val="0"/>
              </a:spcAft>
              <a:buClr>
                <a:srgbClr val="000000"/>
              </a:buClr>
              <a:buSzPts val="2800"/>
              <a:buNone/>
              <a:defRPr sz="3733">
                <a:solidFill>
                  <a:srgbClr val="000000"/>
                </a:solidFill>
              </a:defRPr>
            </a:lvl3pPr>
            <a:lvl4pPr lvl="3" rtl="0">
              <a:lnSpc>
                <a:spcPct val="100000"/>
              </a:lnSpc>
              <a:spcBef>
                <a:spcPts val="0"/>
              </a:spcBef>
              <a:spcAft>
                <a:spcPts val="0"/>
              </a:spcAft>
              <a:buClr>
                <a:srgbClr val="000000"/>
              </a:buClr>
              <a:buSzPts val="2800"/>
              <a:buNone/>
              <a:defRPr sz="3733">
                <a:solidFill>
                  <a:srgbClr val="000000"/>
                </a:solidFill>
              </a:defRPr>
            </a:lvl4pPr>
            <a:lvl5pPr lvl="4" rtl="0">
              <a:lnSpc>
                <a:spcPct val="100000"/>
              </a:lnSpc>
              <a:spcBef>
                <a:spcPts val="0"/>
              </a:spcBef>
              <a:spcAft>
                <a:spcPts val="0"/>
              </a:spcAft>
              <a:buClr>
                <a:srgbClr val="000000"/>
              </a:buClr>
              <a:buSzPts val="2800"/>
              <a:buNone/>
              <a:defRPr sz="3733">
                <a:solidFill>
                  <a:srgbClr val="000000"/>
                </a:solidFill>
              </a:defRPr>
            </a:lvl5pPr>
            <a:lvl6pPr lvl="5" rtl="0">
              <a:lnSpc>
                <a:spcPct val="100000"/>
              </a:lnSpc>
              <a:spcBef>
                <a:spcPts val="0"/>
              </a:spcBef>
              <a:spcAft>
                <a:spcPts val="0"/>
              </a:spcAft>
              <a:buClr>
                <a:srgbClr val="000000"/>
              </a:buClr>
              <a:buSzPts val="2800"/>
              <a:buNone/>
              <a:defRPr sz="3733">
                <a:solidFill>
                  <a:srgbClr val="000000"/>
                </a:solidFill>
              </a:defRPr>
            </a:lvl6pPr>
            <a:lvl7pPr lvl="6" rtl="0">
              <a:lnSpc>
                <a:spcPct val="100000"/>
              </a:lnSpc>
              <a:spcBef>
                <a:spcPts val="0"/>
              </a:spcBef>
              <a:spcAft>
                <a:spcPts val="0"/>
              </a:spcAft>
              <a:buClr>
                <a:srgbClr val="000000"/>
              </a:buClr>
              <a:buSzPts val="2800"/>
              <a:buNone/>
              <a:defRPr sz="3733">
                <a:solidFill>
                  <a:srgbClr val="000000"/>
                </a:solidFill>
              </a:defRPr>
            </a:lvl7pPr>
            <a:lvl8pPr lvl="7" rtl="0">
              <a:lnSpc>
                <a:spcPct val="100000"/>
              </a:lnSpc>
              <a:spcBef>
                <a:spcPts val="0"/>
              </a:spcBef>
              <a:spcAft>
                <a:spcPts val="0"/>
              </a:spcAft>
              <a:buClr>
                <a:srgbClr val="000000"/>
              </a:buClr>
              <a:buSzPts val="2800"/>
              <a:buNone/>
              <a:defRPr sz="3733">
                <a:solidFill>
                  <a:srgbClr val="000000"/>
                </a:solidFill>
              </a:defRPr>
            </a:lvl8pPr>
            <a:lvl9pPr lvl="8" rtl="0">
              <a:lnSpc>
                <a:spcPct val="100000"/>
              </a:lnSpc>
              <a:spcBef>
                <a:spcPts val="0"/>
              </a:spcBef>
              <a:spcAft>
                <a:spcPts val="0"/>
              </a:spcAft>
              <a:buClr>
                <a:srgbClr val="000000"/>
              </a:buClr>
              <a:buSzPts val="2800"/>
              <a:buNone/>
              <a:defRPr sz="3733">
                <a:solidFill>
                  <a:srgbClr val="000000"/>
                </a:solidFill>
              </a:defRPr>
            </a:lvl9pPr>
          </a:lstStyle>
          <a:p>
            <a:r>
              <a:rPr lang="en-GB"/>
              <a:t>Click to edit Master subtitle style</a:t>
            </a:r>
            <a:endParaRPr/>
          </a:p>
        </p:txBody>
      </p:sp>
    </p:spTree>
    <p:extLst>
      <p:ext uri="{BB962C8B-B14F-4D97-AF65-F5344CB8AC3E}">
        <p14:creationId xmlns:p14="http://schemas.microsoft.com/office/powerpoint/2010/main" val="3352405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8804793" y="2573633"/>
            <a:ext cx="4641600" cy="65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GB"/>
              <a:t>Click to edit Master title style</a:t>
            </a:r>
            <a:endParaRPr/>
          </a:p>
        </p:txBody>
      </p:sp>
    </p:spTree>
    <p:extLst>
      <p:ext uri="{BB962C8B-B14F-4D97-AF65-F5344CB8AC3E}">
        <p14:creationId xmlns:p14="http://schemas.microsoft.com/office/powerpoint/2010/main" val="16992265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4565203" y="51663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r>
              <a:rPr lang="en-GB"/>
              <a:t>Click to edit Master title style</a:t>
            </a:r>
            <a:endParaRPr/>
          </a:p>
        </p:txBody>
      </p:sp>
      <p:sp>
        <p:nvSpPr>
          <p:cNvPr id="13" name="Google Shape;13;p3"/>
          <p:cNvSpPr txBox="1">
            <a:spLocks noGrp="1"/>
          </p:cNvSpPr>
          <p:nvPr>
            <p:ph type="subTitle" idx="1"/>
          </p:nvPr>
        </p:nvSpPr>
        <p:spPr>
          <a:xfrm>
            <a:off x="4565200" y="1070028"/>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GB"/>
              <a:t>Click to edit Master subtitle style</a:t>
            </a:r>
            <a:endParaRPr/>
          </a:p>
        </p:txBody>
      </p:sp>
      <p:sp>
        <p:nvSpPr>
          <p:cNvPr id="14" name="Google Shape;14;p3"/>
          <p:cNvSpPr txBox="1">
            <a:spLocks noGrp="1"/>
          </p:cNvSpPr>
          <p:nvPr>
            <p:ph type="title" idx="2" hasCustomPrompt="1"/>
          </p:nvPr>
        </p:nvSpPr>
        <p:spPr>
          <a:xfrm>
            <a:off x="2697343" y="872151"/>
            <a:ext cx="23188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4567019" y="163238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r>
              <a:rPr lang="en-GB"/>
              <a:t>Click to edit Master title style</a:t>
            </a:r>
            <a:endParaRPr/>
          </a:p>
        </p:txBody>
      </p:sp>
      <p:sp>
        <p:nvSpPr>
          <p:cNvPr id="16" name="Google Shape;16;p3"/>
          <p:cNvSpPr txBox="1">
            <a:spLocks noGrp="1"/>
          </p:cNvSpPr>
          <p:nvPr>
            <p:ph type="subTitle" idx="4"/>
          </p:nvPr>
        </p:nvSpPr>
        <p:spPr>
          <a:xfrm>
            <a:off x="4567012" y="2185145"/>
            <a:ext cx="26356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GB"/>
              <a:t>Click to edit Master subtitle style</a:t>
            </a:r>
            <a:endParaRPr/>
          </a:p>
        </p:txBody>
      </p:sp>
      <p:sp>
        <p:nvSpPr>
          <p:cNvPr id="17" name="Google Shape;17;p3"/>
          <p:cNvSpPr txBox="1">
            <a:spLocks noGrp="1"/>
          </p:cNvSpPr>
          <p:nvPr>
            <p:ph type="title" idx="5" hasCustomPrompt="1"/>
          </p:nvPr>
        </p:nvSpPr>
        <p:spPr>
          <a:xfrm>
            <a:off x="2697343" y="1985051"/>
            <a:ext cx="21536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4570665" y="274813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r>
              <a:rPr lang="en-GB"/>
              <a:t>Click to edit Master title style</a:t>
            </a:r>
            <a:endParaRPr/>
          </a:p>
        </p:txBody>
      </p:sp>
      <p:sp>
        <p:nvSpPr>
          <p:cNvPr id="19" name="Google Shape;19;p3"/>
          <p:cNvSpPr txBox="1">
            <a:spLocks noGrp="1"/>
          </p:cNvSpPr>
          <p:nvPr>
            <p:ph type="subTitle" idx="7"/>
          </p:nvPr>
        </p:nvSpPr>
        <p:spPr>
          <a:xfrm>
            <a:off x="4570663" y="3300263"/>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GB"/>
              <a:t>Click to edit Master subtitle style</a:t>
            </a:r>
            <a:endParaRPr/>
          </a:p>
        </p:txBody>
      </p:sp>
      <p:sp>
        <p:nvSpPr>
          <p:cNvPr id="20" name="Google Shape;20;p3"/>
          <p:cNvSpPr txBox="1">
            <a:spLocks noGrp="1"/>
          </p:cNvSpPr>
          <p:nvPr>
            <p:ph type="title" idx="8" hasCustomPrompt="1"/>
          </p:nvPr>
        </p:nvSpPr>
        <p:spPr>
          <a:xfrm>
            <a:off x="2697343" y="3097951"/>
            <a:ext cx="209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8802172" y="2195027"/>
            <a:ext cx="3884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GB"/>
              <a:t>Click to edit Master title style</a:t>
            </a:r>
            <a:endParaRPr/>
          </a:p>
        </p:txBody>
      </p:sp>
      <p:sp>
        <p:nvSpPr>
          <p:cNvPr id="22" name="Google Shape;22;p3"/>
          <p:cNvSpPr txBox="1">
            <a:spLocks noGrp="1"/>
          </p:cNvSpPr>
          <p:nvPr>
            <p:ph type="ctrTitle" idx="13"/>
          </p:nvPr>
        </p:nvSpPr>
        <p:spPr>
          <a:xfrm>
            <a:off x="4570665" y="386388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r>
              <a:rPr lang="en-GB"/>
              <a:t>Click to edit Master title style</a:t>
            </a:r>
            <a:endParaRPr/>
          </a:p>
        </p:txBody>
      </p:sp>
      <p:sp>
        <p:nvSpPr>
          <p:cNvPr id="23" name="Google Shape;23;p3"/>
          <p:cNvSpPr txBox="1">
            <a:spLocks noGrp="1"/>
          </p:cNvSpPr>
          <p:nvPr>
            <p:ph type="subTitle" idx="14"/>
          </p:nvPr>
        </p:nvSpPr>
        <p:spPr>
          <a:xfrm>
            <a:off x="4570663" y="4415379"/>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GB"/>
              <a:t>Click to edit Master subtitle style</a:t>
            </a:r>
            <a:endParaRPr/>
          </a:p>
        </p:txBody>
      </p:sp>
      <p:sp>
        <p:nvSpPr>
          <p:cNvPr id="24" name="Google Shape;24;p3"/>
          <p:cNvSpPr txBox="1">
            <a:spLocks noGrp="1"/>
          </p:cNvSpPr>
          <p:nvPr>
            <p:ph type="title" idx="15" hasCustomPrompt="1"/>
          </p:nvPr>
        </p:nvSpPr>
        <p:spPr>
          <a:xfrm>
            <a:off x="2697343" y="4210851"/>
            <a:ext cx="209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4570665" y="497963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r>
              <a:rPr lang="en-GB"/>
              <a:t>Click to edit Master title style</a:t>
            </a:r>
            <a:endParaRPr/>
          </a:p>
        </p:txBody>
      </p:sp>
      <p:sp>
        <p:nvSpPr>
          <p:cNvPr id="26" name="Google Shape;26;p3"/>
          <p:cNvSpPr txBox="1">
            <a:spLocks noGrp="1"/>
          </p:cNvSpPr>
          <p:nvPr>
            <p:ph type="subTitle" idx="17"/>
          </p:nvPr>
        </p:nvSpPr>
        <p:spPr>
          <a:xfrm>
            <a:off x="4570663" y="5530496"/>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r>
              <a:rPr lang="en-GB"/>
              <a:t>Click to edit Master subtitle style</a:t>
            </a:r>
            <a:endParaRPr/>
          </a:p>
        </p:txBody>
      </p:sp>
      <p:sp>
        <p:nvSpPr>
          <p:cNvPr id="27" name="Google Shape;27;p3"/>
          <p:cNvSpPr txBox="1">
            <a:spLocks noGrp="1"/>
          </p:cNvSpPr>
          <p:nvPr>
            <p:ph type="title" idx="18" hasCustomPrompt="1"/>
          </p:nvPr>
        </p:nvSpPr>
        <p:spPr>
          <a:xfrm>
            <a:off x="2697343" y="5323751"/>
            <a:ext cx="209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3769740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111"/>
        <p:cNvGrpSpPr/>
        <p:nvPr/>
      </p:nvGrpSpPr>
      <p:grpSpPr>
        <a:xfrm>
          <a:off x="0" y="0"/>
          <a:ext cx="0" cy="0"/>
          <a:chOff x="0" y="0"/>
          <a:chExt cx="0" cy="0"/>
        </a:xfrm>
      </p:grpSpPr>
      <p:sp>
        <p:nvSpPr>
          <p:cNvPr id="112" name="Google Shape;112;p21"/>
          <p:cNvSpPr txBox="1">
            <a:spLocks noGrp="1"/>
          </p:cNvSpPr>
          <p:nvPr>
            <p:ph type="body" idx="1"/>
          </p:nvPr>
        </p:nvSpPr>
        <p:spPr>
          <a:xfrm>
            <a:off x="856067" y="1703400"/>
            <a:ext cx="7077600" cy="1968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000000"/>
              </a:buClr>
              <a:buSzPts val="1200"/>
              <a:buChar char="●"/>
              <a:defRPr>
                <a:solidFill>
                  <a:srgbClr val="000000"/>
                </a:solidFill>
              </a:defRPr>
            </a:lvl1pPr>
            <a:lvl2pPr marL="1219170" lvl="1" indent="-406390" rtl="0">
              <a:spcBef>
                <a:spcPts val="2133"/>
              </a:spcBef>
              <a:spcAft>
                <a:spcPts val="0"/>
              </a:spcAft>
              <a:buClr>
                <a:srgbClr val="000000"/>
              </a:buClr>
              <a:buSzPts val="1200"/>
              <a:buChar char="○"/>
              <a:defRPr>
                <a:solidFill>
                  <a:srgbClr val="000000"/>
                </a:solidFill>
              </a:defRPr>
            </a:lvl2pPr>
            <a:lvl3pPr marL="1828754" lvl="2" indent="-406390" rtl="0">
              <a:spcBef>
                <a:spcPts val="2133"/>
              </a:spcBef>
              <a:spcAft>
                <a:spcPts val="0"/>
              </a:spcAft>
              <a:buClr>
                <a:srgbClr val="000000"/>
              </a:buClr>
              <a:buSzPts val="1200"/>
              <a:buChar char="■"/>
              <a:defRPr>
                <a:solidFill>
                  <a:srgbClr val="000000"/>
                </a:solidFill>
              </a:defRPr>
            </a:lvl3pPr>
            <a:lvl4pPr marL="2438339" lvl="3" indent="-406390" rtl="0">
              <a:spcBef>
                <a:spcPts val="2133"/>
              </a:spcBef>
              <a:spcAft>
                <a:spcPts val="0"/>
              </a:spcAft>
              <a:buClr>
                <a:srgbClr val="000000"/>
              </a:buClr>
              <a:buSzPts val="1200"/>
              <a:buChar char="●"/>
              <a:defRPr>
                <a:solidFill>
                  <a:srgbClr val="000000"/>
                </a:solidFill>
              </a:defRPr>
            </a:lvl4pPr>
            <a:lvl5pPr marL="3047924" lvl="4" indent="-406390" rtl="0">
              <a:spcBef>
                <a:spcPts val="2133"/>
              </a:spcBef>
              <a:spcAft>
                <a:spcPts val="0"/>
              </a:spcAft>
              <a:buClr>
                <a:srgbClr val="000000"/>
              </a:buClr>
              <a:buSzPts val="1200"/>
              <a:buChar char="○"/>
              <a:defRPr>
                <a:solidFill>
                  <a:srgbClr val="000000"/>
                </a:solidFill>
              </a:defRPr>
            </a:lvl5pPr>
            <a:lvl6pPr marL="3657509" lvl="5" indent="-406390" rtl="0">
              <a:spcBef>
                <a:spcPts val="2133"/>
              </a:spcBef>
              <a:spcAft>
                <a:spcPts val="0"/>
              </a:spcAft>
              <a:buClr>
                <a:srgbClr val="000000"/>
              </a:buClr>
              <a:buSzPts val="1200"/>
              <a:buChar char="■"/>
              <a:defRPr>
                <a:solidFill>
                  <a:srgbClr val="000000"/>
                </a:solidFill>
              </a:defRPr>
            </a:lvl6pPr>
            <a:lvl7pPr marL="4267093" lvl="6" indent="-406390" rtl="0">
              <a:spcBef>
                <a:spcPts val="2133"/>
              </a:spcBef>
              <a:spcAft>
                <a:spcPts val="0"/>
              </a:spcAft>
              <a:buClr>
                <a:srgbClr val="000000"/>
              </a:buClr>
              <a:buSzPts val="1200"/>
              <a:buChar char="●"/>
              <a:defRPr>
                <a:solidFill>
                  <a:srgbClr val="000000"/>
                </a:solidFill>
              </a:defRPr>
            </a:lvl7pPr>
            <a:lvl8pPr marL="4876678" lvl="7" indent="-406390" rtl="0">
              <a:spcBef>
                <a:spcPts val="2133"/>
              </a:spcBef>
              <a:spcAft>
                <a:spcPts val="0"/>
              </a:spcAft>
              <a:buClr>
                <a:srgbClr val="000000"/>
              </a:buClr>
              <a:buSzPts val="1200"/>
              <a:buChar char="○"/>
              <a:defRPr>
                <a:solidFill>
                  <a:srgbClr val="000000"/>
                </a:solidFill>
              </a:defRPr>
            </a:lvl8pPr>
            <a:lvl9pPr marL="5486263" lvl="8" indent="-406390" rtl="0">
              <a:spcBef>
                <a:spcPts val="2133"/>
              </a:spcBef>
              <a:spcAft>
                <a:spcPts val="2133"/>
              </a:spcAft>
              <a:buClr>
                <a:srgbClr val="000000"/>
              </a:buClr>
              <a:buSzPts val="1200"/>
              <a:buChar char="■"/>
              <a:defRPr>
                <a:solidFill>
                  <a:srgbClr val="000000"/>
                </a:solidFill>
              </a:defRPr>
            </a:lvl9pPr>
          </a:lstStyle>
          <a:p>
            <a:pPr lvl="0"/>
            <a:r>
              <a:rPr lang="en-GB"/>
              <a:t>Click to edit Master text styles</a:t>
            </a:r>
          </a:p>
        </p:txBody>
      </p:sp>
      <p:sp>
        <p:nvSpPr>
          <p:cNvPr id="113" name="Google Shape;113;p21"/>
          <p:cNvSpPr txBox="1">
            <a:spLocks noGrp="1"/>
          </p:cNvSpPr>
          <p:nvPr>
            <p:ph type="ctrTitle"/>
          </p:nvPr>
        </p:nvSpPr>
        <p:spPr>
          <a:xfrm rot="5400000">
            <a:off x="9230812" y="1876664"/>
            <a:ext cx="3266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en-GB"/>
              <a:t>Click to edit Master title style</a:t>
            </a:r>
            <a:endParaRPr/>
          </a:p>
        </p:txBody>
      </p:sp>
      <p:sp>
        <p:nvSpPr>
          <p:cNvPr id="114" name="Google Shape;114;p21"/>
          <p:cNvSpPr txBox="1">
            <a:spLocks noGrp="1"/>
          </p:cNvSpPr>
          <p:nvPr>
            <p:ph type="subTitle" idx="2"/>
          </p:nvPr>
        </p:nvSpPr>
        <p:spPr>
          <a:xfrm>
            <a:off x="856067" y="720000"/>
            <a:ext cx="6207200" cy="128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a:r>
              <a:rPr lang="en-GB"/>
              <a:t>Click to edit Master subtitle style</a:t>
            </a:r>
            <a:endParaRPr/>
          </a:p>
        </p:txBody>
      </p:sp>
    </p:spTree>
    <p:extLst>
      <p:ext uri="{BB962C8B-B14F-4D97-AF65-F5344CB8AC3E}">
        <p14:creationId xmlns:p14="http://schemas.microsoft.com/office/powerpoint/2010/main" val="2804000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text 6">
  <p:cSld name="Title + text 6">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1108267" y="501997"/>
            <a:ext cx="5156400" cy="2738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FFFFFF"/>
              </a:buClr>
              <a:buSzPts val="1600"/>
              <a:buNone/>
              <a:defRPr sz="2133">
                <a:solidFill>
                  <a:srgbClr val="FFFFFF"/>
                </a:solidFill>
              </a:defRPr>
            </a:lvl2pPr>
            <a:lvl3pPr lvl="2" rtl="0">
              <a:spcBef>
                <a:spcPts val="0"/>
              </a:spcBef>
              <a:spcAft>
                <a:spcPts val="0"/>
              </a:spcAft>
              <a:buClr>
                <a:srgbClr val="FFFFFF"/>
              </a:buClr>
              <a:buSzPts val="1600"/>
              <a:buNone/>
              <a:defRPr sz="2133">
                <a:solidFill>
                  <a:srgbClr val="FFFFFF"/>
                </a:solidFill>
              </a:defRPr>
            </a:lvl3pPr>
            <a:lvl4pPr lvl="3" rtl="0">
              <a:spcBef>
                <a:spcPts val="0"/>
              </a:spcBef>
              <a:spcAft>
                <a:spcPts val="0"/>
              </a:spcAft>
              <a:buClr>
                <a:srgbClr val="FFFFFF"/>
              </a:buClr>
              <a:buSzPts val="1600"/>
              <a:buNone/>
              <a:defRPr sz="2133">
                <a:solidFill>
                  <a:srgbClr val="FFFFFF"/>
                </a:solidFill>
              </a:defRPr>
            </a:lvl4pPr>
            <a:lvl5pPr lvl="4" rtl="0">
              <a:spcBef>
                <a:spcPts val="0"/>
              </a:spcBef>
              <a:spcAft>
                <a:spcPts val="0"/>
              </a:spcAft>
              <a:buClr>
                <a:srgbClr val="FFFFFF"/>
              </a:buClr>
              <a:buSzPts val="1600"/>
              <a:buNone/>
              <a:defRPr sz="2133">
                <a:solidFill>
                  <a:srgbClr val="FFFFFF"/>
                </a:solidFill>
              </a:defRPr>
            </a:lvl5pPr>
            <a:lvl6pPr lvl="5" rtl="0">
              <a:spcBef>
                <a:spcPts val="0"/>
              </a:spcBef>
              <a:spcAft>
                <a:spcPts val="0"/>
              </a:spcAft>
              <a:buClr>
                <a:srgbClr val="FFFFFF"/>
              </a:buClr>
              <a:buSzPts val="1600"/>
              <a:buNone/>
              <a:defRPr sz="2133">
                <a:solidFill>
                  <a:srgbClr val="FFFFFF"/>
                </a:solidFill>
              </a:defRPr>
            </a:lvl6pPr>
            <a:lvl7pPr lvl="6" rtl="0">
              <a:spcBef>
                <a:spcPts val="0"/>
              </a:spcBef>
              <a:spcAft>
                <a:spcPts val="0"/>
              </a:spcAft>
              <a:buClr>
                <a:srgbClr val="FFFFFF"/>
              </a:buClr>
              <a:buSzPts val="1600"/>
              <a:buNone/>
              <a:defRPr sz="2133">
                <a:solidFill>
                  <a:srgbClr val="FFFFFF"/>
                </a:solidFill>
              </a:defRPr>
            </a:lvl7pPr>
            <a:lvl8pPr lvl="7" rtl="0">
              <a:spcBef>
                <a:spcPts val="0"/>
              </a:spcBef>
              <a:spcAft>
                <a:spcPts val="0"/>
              </a:spcAft>
              <a:buClr>
                <a:srgbClr val="FFFFFF"/>
              </a:buClr>
              <a:buSzPts val="1600"/>
              <a:buNone/>
              <a:defRPr sz="2133">
                <a:solidFill>
                  <a:srgbClr val="FFFFFF"/>
                </a:solidFill>
              </a:defRPr>
            </a:lvl8pPr>
            <a:lvl9pPr lvl="8" rtl="0">
              <a:spcBef>
                <a:spcPts val="0"/>
              </a:spcBef>
              <a:spcAft>
                <a:spcPts val="0"/>
              </a:spcAft>
              <a:buClr>
                <a:srgbClr val="FFFFFF"/>
              </a:buClr>
              <a:buSzPts val="1600"/>
              <a:buNone/>
              <a:defRPr sz="2133">
                <a:solidFill>
                  <a:srgbClr val="FFFFFF"/>
                </a:solidFill>
              </a:defRPr>
            </a:lvl9pPr>
          </a:lstStyle>
          <a:p>
            <a:r>
              <a:rPr lang="en-GB"/>
              <a:t>Click to edit Master title style</a:t>
            </a:r>
            <a:endParaRPr/>
          </a:p>
        </p:txBody>
      </p:sp>
      <p:sp>
        <p:nvSpPr>
          <p:cNvPr id="107" name="Google Shape;107;p19"/>
          <p:cNvSpPr txBox="1">
            <a:spLocks noGrp="1"/>
          </p:cNvSpPr>
          <p:nvPr>
            <p:ph type="subTitle" idx="1"/>
          </p:nvPr>
        </p:nvSpPr>
        <p:spPr>
          <a:xfrm>
            <a:off x="1108267" y="3085633"/>
            <a:ext cx="4108800" cy="23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a:r>
              <a:rPr lang="en-GB"/>
              <a:t>Click to edit Master subtitle style</a:t>
            </a:r>
            <a:endParaRPr/>
          </a:p>
        </p:txBody>
      </p:sp>
    </p:spTree>
    <p:extLst>
      <p:ext uri="{BB962C8B-B14F-4D97-AF65-F5344CB8AC3E}">
        <p14:creationId xmlns:p14="http://schemas.microsoft.com/office/powerpoint/2010/main" val="3087756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425FC-48C0-3A44-9266-837F2C019E3E}"/>
              </a:ext>
            </a:extLst>
          </p:cNvPr>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9FA096C9-E6FD-AA47-B762-9DB649BB9DE2}"/>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EFFAD11-4ACA-B549-827D-0A7ECDB8606F}"/>
              </a:ext>
            </a:extLst>
          </p:cNvPr>
          <p:cNvSpPr>
            <a:spLocks noGrp="1"/>
          </p:cNvSpPr>
          <p:nvPr>
            <p:ph type="dt" sz="half" idx="10"/>
          </p:nvPr>
        </p:nvSpPr>
        <p:spPr/>
        <p:txBody>
          <a:bodyPr/>
          <a:lstStyle/>
          <a:p>
            <a:fld id="{981C1418-1108-8049-B699-994260F96EBE}" type="datetimeFigureOut">
              <a:rPr lang="en-US" smtClean="0"/>
              <a:t>2/14/2023</a:t>
            </a:fld>
            <a:endParaRPr lang="en-US"/>
          </a:p>
        </p:txBody>
      </p:sp>
      <p:sp>
        <p:nvSpPr>
          <p:cNvPr id="5" name="Footer Placeholder 4">
            <a:extLst>
              <a:ext uri="{FF2B5EF4-FFF2-40B4-BE49-F238E27FC236}">
                <a16:creationId xmlns:a16="http://schemas.microsoft.com/office/drawing/2014/main" id="{9B67A27A-2D67-1A4F-9474-FAD171EC37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86FC51-FF1A-E047-9CDD-70D062400289}"/>
              </a:ext>
            </a:extLst>
          </p:cNvPr>
          <p:cNvSpPr>
            <a:spLocks noGrp="1"/>
          </p:cNvSpPr>
          <p:nvPr>
            <p:ph type="sldNum" sz="quarter" idx="12"/>
          </p:nvPr>
        </p:nvSpPr>
        <p:spPr/>
        <p:txBody>
          <a:bodyPr/>
          <a:lstStyle/>
          <a:p>
            <a:fld id="{0723FB03-EEC1-C347-A2B5-94EDF0739969}" type="slidenum">
              <a:rPr lang="en-US" smtClean="0"/>
              <a:t>‹#›</a:t>
            </a:fld>
            <a:endParaRPr lang="en-US"/>
          </a:p>
        </p:txBody>
      </p:sp>
    </p:spTree>
    <p:extLst>
      <p:ext uri="{BB962C8B-B14F-4D97-AF65-F5344CB8AC3E}">
        <p14:creationId xmlns:p14="http://schemas.microsoft.com/office/powerpoint/2010/main" val="121433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51E0F-122F-68F4-CFB2-429148C3EE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4D8CA2B-9FA6-AF1F-FBB2-E116EFD60C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655CC1-AAB4-E401-4DDA-1FF6645876FC}"/>
              </a:ext>
            </a:extLst>
          </p:cNvPr>
          <p:cNvSpPr>
            <a:spLocks noGrp="1"/>
          </p:cNvSpPr>
          <p:nvPr>
            <p:ph type="dt" sz="half" idx="10"/>
          </p:nvPr>
        </p:nvSpPr>
        <p:spPr/>
        <p:txBody>
          <a:bodyPr/>
          <a:lstStyle/>
          <a:p>
            <a:fld id="{F1BB38D4-3B23-4ABE-856E-84FE53197C64}" type="datetimeFigureOut">
              <a:rPr lang="en-AU" smtClean="0"/>
              <a:t>14/02/2023</a:t>
            </a:fld>
            <a:endParaRPr lang="en-AU"/>
          </a:p>
        </p:txBody>
      </p:sp>
      <p:sp>
        <p:nvSpPr>
          <p:cNvPr id="5" name="Footer Placeholder 4">
            <a:extLst>
              <a:ext uri="{FF2B5EF4-FFF2-40B4-BE49-F238E27FC236}">
                <a16:creationId xmlns:a16="http://schemas.microsoft.com/office/drawing/2014/main" id="{B61691F4-0A7B-19E4-A650-592CB659D0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6049D1E-76A7-81A1-D7EA-9B9555C8F909}"/>
              </a:ext>
            </a:extLst>
          </p:cNvPr>
          <p:cNvSpPr>
            <a:spLocks noGrp="1"/>
          </p:cNvSpPr>
          <p:nvPr>
            <p:ph type="sldNum" sz="quarter" idx="12"/>
          </p:nvPr>
        </p:nvSpPr>
        <p:spPr/>
        <p:txBody>
          <a:bodyPr/>
          <a:lstStyle/>
          <a:p>
            <a:fld id="{AC68A597-1D05-47EF-A804-8A40B844782E}" type="slidenum">
              <a:rPr lang="en-AU" smtClean="0"/>
              <a:t>‹#›</a:t>
            </a:fld>
            <a:endParaRPr lang="en-AU"/>
          </a:p>
        </p:txBody>
      </p:sp>
    </p:spTree>
    <p:extLst>
      <p:ext uri="{BB962C8B-B14F-4D97-AF65-F5344CB8AC3E}">
        <p14:creationId xmlns:p14="http://schemas.microsoft.com/office/powerpoint/2010/main" val="39784187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C80E-6332-E14E-8B2D-BC79AAE2E74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303F7D-2B01-4D4E-9FB5-412E54BA078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E32E47E-FF41-4C42-9DC5-09A1FF1B90D8}"/>
              </a:ext>
            </a:extLst>
          </p:cNvPr>
          <p:cNvSpPr>
            <a:spLocks noGrp="1"/>
          </p:cNvSpPr>
          <p:nvPr>
            <p:ph type="dt" sz="half" idx="10"/>
          </p:nvPr>
        </p:nvSpPr>
        <p:spPr/>
        <p:txBody>
          <a:bodyPr/>
          <a:lstStyle/>
          <a:p>
            <a:fld id="{981C1418-1108-8049-B699-994260F96EBE}" type="datetimeFigureOut">
              <a:rPr lang="en-US" smtClean="0"/>
              <a:t>2/14/2023</a:t>
            </a:fld>
            <a:endParaRPr lang="en-US"/>
          </a:p>
        </p:txBody>
      </p:sp>
      <p:sp>
        <p:nvSpPr>
          <p:cNvPr id="5" name="Footer Placeholder 4">
            <a:extLst>
              <a:ext uri="{FF2B5EF4-FFF2-40B4-BE49-F238E27FC236}">
                <a16:creationId xmlns:a16="http://schemas.microsoft.com/office/drawing/2014/main" id="{651FD5D3-0F7B-D346-9E31-F17272691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04020C-F038-C542-B31E-AE9860710DEB}"/>
              </a:ext>
            </a:extLst>
          </p:cNvPr>
          <p:cNvSpPr>
            <a:spLocks noGrp="1"/>
          </p:cNvSpPr>
          <p:nvPr>
            <p:ph type="sldNum" sz="quarter" idx="12"/>
          </p:nvPr>
        </p:nvSpPr>
        <p:spPr/>
        <p:txBody>
          <a:bodyPr/>
          <a:lstStyle/>
          <a:p>
            <a:fld id="{0723FB03-EEC1-C347-A2B5-94EDF0739969}" type="slidenum">
              <a:rPr lang="en-US" smtClean="0"/>
              <a:t>‹#›</a:t>
            </a:fld>
            <a:endParaRPr lang="en-US"/>
          </a:p>
        </p:txBody>
      </p:sp>
    </p:spTree>
    <p:extLst>
      <p:ext uri="{BB962C8B-B14F-4D97-AF65-F5344CB8AC3E}">
        <p14:creationId xmlns:p14="http://schemas.microsoft.com/office/powerpoint/2010/main" val="2824959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AAB14-8CA6-654F-BBB0-24F41FEEC3DD}"/>
              </a:ext>
            </a:extLst>
          </p:cNvPr>
          <p:cNvSpPr>
            <a:spLocks noGrp="1"/>
          </p:cNvSpPr>
          <p:nvPr>
            <p:ph type="title"/>
          </p:nvPr>
        </p:nvSpPr>
        <p:spPr>
          <a:xfrm>
            <a:off x="831851" y="1709740"/>
            <a:ext cx="105156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463FEE6-981A-744A-809E-B0B83D8C793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10B8DAD-56B6-E345-83D3-BAE4634504A2}"/>
              </a:ext>
            </a:extLst>
          </p:cNvPr>
          <p:cNvSpPr>
            <a:spLocks noGrp="1"/>
          </p:cNvSpPr>
          <p:nvPr>
            <p:ph type="dt" sz="half" idx="10"/>
          </p:nvPr>
        </p:nvSpPr>
        <p:spPr/>
        <p:txBody>
          <a:bodyPr/>
          <a:lstStyle/>
          <a:p>
            <a:fld id="{981C1418-1108-8049-B699-994260F96EBE}" type="datetimeFigureOut">
              <a:rPr lang="en-US" smtClean="0"/>
              <a:t>2/14/2023</a:t>
            </a:fld>
            <a:endParaRPr lang="en-US"/>
          </a:p>
        </p:txBody>
      </p:sp>
      <p:sp>
        <p:nvSpPr>
          <p:cNvPr id="5" name="Footer Placeholder 4">
            <a:extLst>
              <a:ext uri="{FF2B5EF4-FFF2-40B4-BE49-F238E27FC236}">
                <a16:creationId xmlns:a16="http://schemas.microsoft.com/office/drawing/2014/main" id="{D04742BE-5B9A-374B-9E40-BC93858D2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891975-EECA-5A43-93C3-1C3DAA311B63}"/>
              </a:ext>
            </a:extLst>
          </p:cNvPr>
          <p:cNvSpPr>
            <a:spLocks noGrp="1"/>
          </p:cNvSpPr>
          <p:nvPr>
            <p:ph type="sldNum" sz="quarter" idx="12"/>
          </p:nvPr>
        </p:nvSpPr>
        <p:spPr/>
        <p:txBody>
          <a:bodyPr/>
          <a:lstStyle/>
          <a:p>
            <a:fld id="{0723FB03-EEC1-C347-A2B5-94EDF0739969}" type="slidenum">
              <a:rPr lang="en-US" smtClean="0"/>
              <a:t>‹#›</a:t>
            </a:fld>
            <a:endParaRPr lang="en-US"/>
          </a:p>
        </p:txBody>
      </p:sp>
    </p:spTree>
    <p:extLst>
      <p:ext uri="{BB962C8B-B14F-4D97-AF65-F5344CB8AC3E}">
        <p14:creationId xmlns:p14="http://schemas.microsoft.com/office/powerpoint/2010/main" val="3889741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87632-1A9A-A249-A98B-5A28F13239B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4BC9FA-6ED7-E044-86C9-F2A6E230B06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EC987E8-5EFA-2747-BD2A-3E233C983C4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C9689AF-0726-F84F-BD26-E2B30CCCDEA9}"/>
              </a:ext>
            </a:extLst>
          </p:cNvPr>
          <p:cNvSpPr>
            <a:spLocks noGrp="1"/>
          </p:cNvSpPr>
          <p:nvPr>
            <p:ph type="dt" sz="half" idx="10"/>
          </p:nvPr>
        </p:nvSpPr>
        <p:spPr/>
        <p:txBody>
          <a:bodyPr/>
          <a:lstStyle/>
          <a:p>
            <a:fld id="{981C1418-1108-8049-B699-994260F96EBE}" type="datetimeFigureOut">
              <a:rPr lang="en-US" smtClean="0"/>
              <a:t>2/14/2023</a:t>
            </a:fld>
            <a:endParaRPr lang="en-US"/>
          </a:p>
        </p:txBody>
      </p:sp>
      <p:sp>
        <p:nvSpPr>
          <p:cNvPr id="6" name="Footer Placeholder 5">
            <a:extLst>
              <a:ext uri="{FF2B5EF4-FFF2-40B4-BE49-F238E27FC236}">
                <a16:creationId xmlns:a16="http://schemas.microsoft.com/office/drawing/2014/main" id="{4399ADC7-71C5-E749-8638-BA722B5AE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D06CE6-1949-4F4B-8ADD-BD42C91EAF11}"/>
              </a:ext>
            </a:extLst>
          </p:cNvPr>
          <p:cNvSpPr>
            <a:spLocks noGrp="1"/>
          </p:cNvSpPr>
          <p:nvPr>
            <p:ph type="sldNum" sz="quarter" idx="12"/>
          </p:nvPr>
        </p:nvSpPr>
        <p:spPr/>
        <p:txBody>
          <a:bodyPr/>
          <a:lstStyle/>
          <a:p>
            <a:fld id="{0723FB03-EEC1-C347-A2B5-94EDF0739969}" type="slidenum">
              <a:rPr lang="en-US" smtClean="0"/>
              <a:t>‹#›</a:t>
            </a:fld>
            <a:endParaRPr lang="en-US"/>
          </a:p>
        </p:txBody>
      </p:sp>
    </p:spTree>
    <p:extLst>
      <p:ext uri="{BB962C8B-B14F-4D97-AF65-F5344CB8AC3E}">
        <p14:creationId xmlns:p14="http://schemas.microsoft.com/office/powerpoint/2010/main" val="397916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D5C4D-DF2D-B441-9F95-E2AA893A1CE6}"/>
              </a:ext>
            </a:extLst>
          </p:cNvPr>
          <p:cNvSpPr>
            <a:spLocks noGrp="1"/>
          </p:cNvSpPr>
          <p:nvPr>
            <p:ph type="title"/>
          </p:nvPr>
        </p:nvSpPr>
        <p:spPr>
          <a:xfrm>
            <a:off x="839788" y="365127"/>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0BB61C5-F454-0348-B0E5-B2D980553A8E}"/>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1607D6D8-98C7-8147-B4BA-255106D43FAC}"/>
              </a:ext>
            </a:extLst>
          </p:cNvPr>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65344CC-0567-1A4E-BC85-E49E219199C7}"/>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DB00EDBC-BA4B-8842-89E0-11E20EEB5FE7}"/>
              </a:ext>
            </a:extLst>
          </p:cNvPr>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66A6DBE-E32C-7947-935A-CA73BCA3163A}"/>
              </a:ext>
            </a:extLst>
          </p:cNvPr>
          <p:cNvSpPr>
            <a:spLocks noGrp="1"/>
          </p:cNvSpPr>
          <p:nvPr>
            <p:ph type="dt" sz="half" idx="10"/>
          </p:nvPr>
        </p:nvSpPr>
        <p:spPr/>
        <p:txBody>
          <a:bodyPr/>
          <a:lstStyle/>
          <a:p>
            <a:fld id="{981C1418-1108-8049-B699-994260F96EBE}" type="datetimeFigureOut">
              <a:rPr lang="en-US" smtClean="0"/>
              <a:t>2/14/2023</a:t>
            </a:fld>
            <a:endParaRPr lang="en-US"/>
          </a:p>
        </p:txBody>
      </p:sp>
      <p:sp>
        <p:nvSpPr>
          <p:cNvPr id="8" name="Footer Placeholder 7">
            <a:extLst>
              <a:ext uri="{FF2B5EF4-FFF2-40B4-BE49-F238E27FC236}">
                <a16:creationId xmlns:a16="http://schemas.microsoft.com/office/drawing/2014/main" id="{250BFAB5-8416-D24D-8225-36501E6FE5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840DA1-C4DA-5947-8605-59DCF7AB8FF4}"/>
              </a:ext>
            </a:extLst>
          </p:cNvPr>
          <p:cNvSpPr>
            <a:spLocks noGrp="1"/>
          </p:cNvSpPr>
          <p:nvPr>
            <p:ph type="sldNum" sz="quarter" idx="12"/>
          </p:nvPr>
        </p:nvSpPr>
        <p:spPr/>
        <p:txBody>
          <a:bodyPr/>
          <a:lstStyle/>
          <a:p>
            <a:fld id="{0723FB03-EEC1-C347-A2B5-94EDF0739969}" type="slidenum">
              <a:rPr lang="en-US" smtClean="0"/>
              <a:t>‹#›</a:t>
            </a:fld>
            <a:endParaRPr lang="en-US"/>
          </a:p>
        </p:txBody>
      </p:sp>
    </p:spTree>
    <p:extLst>
      <p:ext uri="{BB962C8B-B14F-4D97-AF65-F5344CB8AC3E}">
        <p14:creationId xmlns:p14="http://schemas.microsoft.com/office/powerpoint/2010/main" val="18105769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5432-9B6B-8940-867B-9024B7D3042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46D5B0F-62BD-8C42-BF4C-9D67ABEFFC05}"/>
              </a:ext>
            </a:extLst>
          </p:cNvPr>
          <p:cNvSpPr>
            <a:spLocks noGrp="1"/>
          </p:cNvSpPr>
          <p:nvPr>
            <p:ph type="dt" sz="half" idx="10"/>
          </p:nvPr>
        </p:nvSpPr>
        <p:spPr/>
        <p:txBody>
          <a:bodyPr/>
          <a:lstStyle/>
          <a:p>
            <a:fld id="{981C1418-1108-8049-B699-994260F96EBE}" type="datetimeFigureOut">
              <a:rPr lang="en-US" smtClean="0"/>
              <a:t>2/14/2023</a:t>
            </a:fld>
            <a:endParaRPr lang="en-US"/>
          </a:p>
        </p:txBody>
      </p:sp>
      <p:sp>
        <p:nvSpPr>
          <p:cNvPr id="4" name="Footer Placeholder 3">
            <a:extLst>
              <a:ext uri="{FF2B5EF4-FFF2-40B4-BE49-F238E27FC236}">
                <a16:creationId xmlns:a16="http://schemas.microsoft.com/office/drawing/2014/main" id="{0852DC12-6AB7-0B41-86AA-22BD4CED95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D871D1-6BD0-1645-8D8D-5AA2D6FC5D1E}"/>
              </a:ext>
            </a:extLst>
          </p:cNvPr>
          <p:cNvSpPr>
            <a:spLocks noGrp="1"/>
          </p:cNvSpPr>
          <p:nvPr>
            <p:ph type="sldNum" sz="quarter" idx="12"/>
          </p:nvPr>
        </p:nvSpPr>
        <p:spPr/>
        <p:txBody>
          <a:bodyPr/>
          <a:lstStyle/>
          <a:p>
            <a:fld id="{0723FB03-EEC1-C347-A2B5-94EDF0739969}" type="slidenum">
              <a:rPr lang="en-US" smtClean="0"/>
              <a:t>‹#›</a:t>
            </a:fld>
            <a:endParaRPr lang="en-US"/>
          </a:p>
        </p:txBody>
      </p:sp>
    </p:spTree>
    <p:extLst>
      <p:ext uri="{BB962C8B-B14F-4D97-AF65-F5344CB8AC3E}">
        <p14:creationId xmlns:p14="http://schemas.microsoft.com/office/powerpoint/2010/main" val="4150780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58F180-0BA8-F445-B752-18B5F0175DD9}"/>
              </a:ext>
            </a:extLst>
          </p:cNvPr>
          <p:cNvSpPr>
            <a:spLocks noGrp="1"/>
          </p:cNvSpPr>
          <p:nvPr>
            <p:ph type="dt" sz="half" idx="10"/>
          </p:nvPr>
        </p:nvSpPr>
        <p:spPr/>
        <p:txBody>
          <a:bodyPr/>
          <a:lstStyle/>
          <a:p>
            <a:fld id="{981C1418-1108-8049-B699-994260F96EBE}" type="datetimeFigureOut">
              <a:rPr lang="en-US" smtClean="0"/>
              <a:t>2/14/2023</a:t>
            </a:fld>
            <a:endParaRPr lang="en-US"/>
          </a:p>
        </p:txBody>
      </p:sp>
      <p:sp>
        <p:nvSpPr>
          <p:cNvPr id="3" name="Footer Placeholder 2">
            <a:extLst>
              <a:ext uri="{FF2B5EF4-FFF2-40B4-BE49-F238E27FC236}">
                <a16:creationId xmlns:a16="http://schemas.microsoft.com/office/drawing/2014/main" id="{A1181783-7DFA-B642-9FEF-4F8FE2B5F9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D42D4C-B8CD-754D-8159-34C89BF56A8A}"/>
              </a:ext>
            </a:extLst>
          </p:cNvPr>
          <p:cNvSpPr>
            <a:spLocks noGrp="1"/>
          </p:cNvSpPr>
          <p:nvPr>
            <p:ph type="sldNum" sz="quarter" idx="12"/>
          </p:nvPr>
        </p:nvSpPr>
        <p:spPr/>
        <p:txBody>
          <a:bodyPr/>
          <a:lstStyle/>
          <a:p>
            <a:fld id="{0723FB03-EEC1-C347-A2B5-94EDF0739969}" type="slidenum">
              <a:rPr lang="en-US" smtClean="0"/>
              <a:t>‹#›</a:t>
            </a:fld>
            <a:endParaRPr lang="en-US"/>
          </a:p>
        </p:txBody>
      </p:sp>
    </p:spTree>
    <p:extLst>
      <p:ext uri="{BB962C8B-B14F-4D97-AF65-F5344CB8AC3E}">
        <p14:creationId xmlns:p14="http://schemas.microsoft.com/office/powerpoint/2010/main" val="1647631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78390-B5BB-C64A-AE81-8A99AF4EAD5D}"/>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3DD7F11-1015-ED49-A198-96BA5382D621}"/>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A3B03C1-76C7-D544-BF6F-B7897E729893}"/>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D398FE5-A12C-C74A-94A7-B824E05ABFE0}"/>
              </a:ext>
            </a:extLst>
          </p:cNvPr>
          <p:cNvSpPr>
            <a:spLocks noGrp="1"/>
          </p:cNvSpPr>
          <p:nvPr>
            <p:ph type="dt" sz="half" idx="10"/>
          </p:nvPr>
        </p:nvSpPr>
        <p:spPr/>
        <p:txBody>
          <a:bodyPr/>
          <a:lstStyle/>
          <a:p>
            <a:fld id="{981C1418-1108-8049-B699-994260F96EBE}" type="datetimeFigureOut">
              <a:rPr lang="en-US" smtClean="0"/>
              <a:t>2/14/2023</a:t>
            </a:fld>
            <a:endParaRPr lang="en-US"/>
          </a:p>
        </p:txBody>
      </p:sp>
      <p:sp>
        <p:nvSpPr>
          <p:cNvPr id="6" name="Footer Placeholder 5">
            <a:extLst>
              <a:ext uri="{FF2B5EF4-FFF2-40B4-BE49-F238E27FC236}">
                <a16:creationId xmlns:a16="http://schemas.microsoft.com/office/drawing/2014/main" id="{9B0E1994-9796-014F-8AF5-FCA1FBAF41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870C55-9AA1-7E49-94F8-CA90898903FC}"/>
              </a:ext>
            </a:extLst>
          </p:cNvPr>
          <p:cNvSpPr>
            <a:spLocks noGrp="1"/>
          </p:cNvSpPr>
          <p:nvPr>
            <p:ph type="sldNum" sz="quarter" idx="12"/>
          </p:nvPr>
        </p:nvSpPr>
        <p:spPr/>
        <p:txBody>
          <a:bodyPr/>
          <a:lstStyle/>
          <a:p>
            <a:fld id="{0723FB03-EEC1-C347-A2B5-94EDF0739969}" type="slidenum">
              <a:rPr lang="en-US" smtClean="0"/>
              <a:t>‹#›</a:t>
            </a:fld>
            <a:endParaRPr lang="en-US"/>
          </a:p>
        </p:txBody>
      </p:sp>
    </p:spTree>
    <p:extLst>
      <p:ext uri="{BB962C8B-B14F-4D97-AF65-F5344CB8AC3E}">
        <p14:creationId xmlns:p14="http://schemas.microsoft.com/office/powerpoint/2010/main" val="3844148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A912A-5CE1-F64D-B390-DB6E5303C8AB}"/>
              </a:ext>
            </a:extLst>
          </p:cNvPr>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7F0F33F-57A2-F140-975F-EFE57FE78B5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18A9B98-2595-7F48-8C54-3CBCA21530A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DEF1C06B-5510-234B-9CCF-0B92264A3504}"/>
              </a:ext>
            </a:extLst>
          </p:cNvPr>
          <p:cNvSpPr>
            <a:spLocks noGrp="1"/>
          </p:cNvSpPr>
          <p:nvPr>
            <p:ph type="dt" sz="half" idx="10"/>
          </p:nvPr>
        </p:nvSpPr>
        <p:spPr/>
        <p:txBody>
          <a:bodyPr/>
          <a:lstStyle/>
          <a:p>
            <a:fld id="{981C1418-1108-8049-B699-994260F96EBE}" type="datetimeFigureOut">
              <a:rPr lang="en-US" smtClean="0"/>
              <a:t>2/14/2023</a:t>
            </a:fld>
            <a:endParaRPr lang="en-US"/>
          </a:p>
        </p:txBody>
      </p:sp>
      <p:sp>
        <p:nvSpPr>
          <p:cNvPr id="6" name="Footer Placeholder 5">
            <a:extLst>
              <a:ext uri="{FF2B5EF4-FFF2-40B4-BE49-F238E27FC236}">
                <a16:creationId xmlns:a16="http://schemas.microsoft.com/office/drawing/2014/main" id="{2FEDA144-A26E-0B48-8CC5-FB5F744264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6C71DB-B6BB-D845-AAEB-17093C709089}"/>
              </a:ext>
            </a:extLst>
          </p:cNvPr>
          <p:cNvSpPr>
            <a:spLocks noGrp="1"/>
          </p:cNvSpPr>
          <p:nvPr>
            <p:ph type="sldNum" sz="quarter" idx="12"/>
          </p:nvPr>
        </p:nvSpPr>
        <p:spPr/>
        <p:txBody>
          <a:bodyPr/>
          <a:lstStyle/>
          <a:p>
            <a:fld id="{0723FB03-EEC1-C347-A2B5-94EDF0739969}" type="slidenum">
              <a:rPr lang="en-US" smtClean="0"/>
              <a:t>‹#›</a:t>
            </a:fld>
            <a:endParaRPr lang="en-US"/>
          </a:p>
        </p:txBody>
      </p:sp>
    </p:spTree>
    <p:extLst>
      <p:ext uri="{BB962C8B-B14F-4D97-AF65-F5344CB8AC3E}">
        <p14:creationId xmlns:p14="http://schemas.microsoft.com/office/powerpoint/2010/main" val="2780190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0478D-429A-C04C-9DD4-F08C7F5E5C5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1600B79-B1FA-CD43-A564-404705EB959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B9C5E3-DDEF-7143-B58B-EB691A70478C}"/>
              </a:ext>
            </a:extLst>
          </p:cNvPr>
          <p:cNvSpPr>
            <a:spLocks noGrp="1"/>
          </p:cNvSpPr>
          <p:nvPr>
            <p:ph type="dt" sz="half" idx="10"/>
          </p:nvPr>
        </p:nvSpPr>
        <p:spPr/>
        <p:txBody>
          <a:bodyPr/>
          <a:lstStyle/>
          <a:p>
            <a:fld id="{981C1418-1108-8049-B699-994260F96EBE}" type="datetimeFigureOut">
              <a:rPr lang="en-US" smtClean="0"/>
              <a:t>2/14/2023</a:t>
            </a:fld>
            <a:endParaRPr lang="en-US"/>
          </a:p>
        </p:txBody>
      </p:sp>
      <p:sp>
        <p:nvSpPr>
          <p:cNvPr id="5" name="Footer Placeholder 4">
            <a:extLst>
              <a:ext uri="{FF2B5EF4-FFF2-40B4-BE49-F238E27FC236}">
                <a16:creationId xmlns:a16="http://schemas.microsoft.com/office/drawing/2014/main" id="{0ED899D4-2E01-8C44-AF9F-0E6BE191E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04DAFF-6A6B-1842-A28C-AAA59DBDA425}"/>
              </a:ext>
            </a:extLst>
          </p:cNvPr>
          <p:cNvSpPr>
            <a:spLocks noGrp="1"/>
          </p:cNvSpPr>
          <p:nvPr>
            <p:ph type="sldNum" sz="quarter" idx="12"/>
          </p:nvPr>
        </p:nvSpPr>
        <p:spPr/>
        <p:txBody>
          <a:bodyPr/>
          <a:lstStyle/>
          <a:p>
            <a:fld id="{0723FB03-EEC1-C347-A2B5-94EDF0739969}" type="slidenum">
              <a:rPr lang="en-US" smtClean="0"/>
              <a:t>‹#›</a:t>
            </a:fld>
            <a:endParaRPr lang="en-US"/>
          </a:p>
        </p:txBody>
      </p:sp>
    </p:spTree>
    <p:extLst>
      <p:ext uri="{BB962C8B-B14F-4D97-AF65-F5344CB8AC3E}">
        <p14:creationId xmlns:p14="http://schemas.microsoft.com/office/powerpoint/2010/main" val="3293603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8E3DFF-0419-8246-8339-09157D6AC956}"/>
              </a:ext>
            </a:extLst>
          </p:cNvPr>
          <p:cNvSpPr>
            <a:spLocks noGrp="1"/>
          </p:cNvSpPr>
          <p:nvPr>
            <p:ph type="title" orient="vert"/>
          </p:nvPr>
        </p:nvSpPr>
        <p:spPr>
          <a:xfrm>
            <a:off x="872490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EBDFE6C-D88C-9D46-8B2D-A2F83DD16A04}"/>
              </a:ext>
            </a:extLst>
          </p:cNvPr>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C38A19-BF6D-2F4D-990C-ABF833B30A2D}"/>
              </a:ext>
            </a:extLst>
          </p:cNvPr>
          <p:cNvSpPr>
            <a:spLocks noGrp="1"/>
          </p:cNvSpPr>
          <p:nvPr>
            <p:ph type="dt" sz="half" idx="10"/>
          </p:nvPr>
        </p:nvSpPr>
        <p:spPr/>
        <p:txBody>
          <a:bodyPr/>
          <a:lstStyle/>
          <a:p>
            <a:fld id="{981C1418-1108-8049-B699-994260F96EBE}" type="datetimeFigureOut">
              <a:rPr lang="en-US" smtClean="0"/>
              <a:t>2/14/2023</a:t>
            </a:fld>
            <a:endParaRPr lang="en-US"/>
          </a:p>
        </p:txBody>
      </p:sp>
      <p:sp>
        <p:nvSpPr>
          <p:cNvPr id="5" name="Footer Placeholder 4">
            <a:extLst>
              <a:ext uri="{FF2B5EF4-FFF2-40B4-BE49-F238E27FC236}">
                <a16:creationId xmlns:a16="http://schemas.microsoft.com/office/drawing/2014/main" id="{64B6FCD9-4F36-A449-A321-74E6AD7B4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8D7DE-F4D9-D444-967E-833D2D1A6AAC}"/>
              </a:ext>
            </a:extLst>
          </p:cNvPr>
          <p:cNvSpPr>
            <a:spLocks noGrp="1"/>
          </p:cNvSpPr>
          <p:nvPr>
            <p:ph type="sldNum" sz="quarter" idx="12"/>
          </p:nvPr>
        </p:nvSpPr>
        <p:spPr/>
        <p:txBody>
          <a:bodyPr/>
          <a:lstStyle/>
          <a:p>
            <a:fld id="{0723FB03-EEC1-C347-A2B5-94EDF0739969}" type="slidenum">
              <a:rPr lang="en-US" smtClean="0"/>
              <a:t>‹#›</a:t>
            </a:fld>
            <a:endParaRPr lang="en-US"/>
          </a:p>
        </p:txBody>
      </p:sp>
    </p:spTree>
    <p:extLst>
      <p:ext uri="{BB962C8B-B14F-4D97-AF65-F5344CB8AC3E}">
        <p14:creationId xmlns:p14="http://schemas.microsoft.com/office/powerpoint/2010/main" val="260516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2B40-D111-1D1E-6883-8FF275E5AE3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FEA834E-1F06-6116-D779-4E2D68DBC5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EC1B385-8FA9-9A61-94AF-186CF54CDE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DF1E1DC-715C-09B5-1C6D-302A5BCBA56D}"/>
              </a:ext>
            </a:extLst>
          </p:cNvPr>
          <p:cNvSpPr>
            <a:spLocks noGrp="1"/>
          </p:cNvSpPr>
          <p:nvPr>
            <p:ph type="dt" sz="half" idx="10"/>
          </p:nvPr>
        </p:nvSpPr>
        <p:spPr/>
        <p:txBody>
          <a:bodyPr/>
          <a:lstStyle/>
          <a:p>
            <a:fld id="{F1BB38D4-3B23-4ABE-856E-84FE53197C64}" type="datetimeFigureOut">
              <a:rPr lang="en-AU" smtClean="0"/>
              <a:t>14/02/2023</a:t>
            </a:fld>
            <a:endParaRPr lang="en-AU"/>
          </a:p>
        </p:txBody>
      </p:sp>
      <p:sp>
        <p:nvSpPr>
          <p:cNvPr id="6" name="Footer Placeholder 5">
            <a:extLst>
              <a:ext uri="{FF2B5EF4-FFF2-40B4-BE49-F238E27FC236}">
                <a16:creationId xmlns:a16="http://schemas.microsoft.com/office/drawing/2014/main" id="{E7F5FD1D-691C-62B4-2EF0-E68C3A071F5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27743EF2-2BA1-90EA-CF91-09DF074BDA21}"/>
              </a:ext>
            </a:extLst>
          </p:cNvPr>
          <p:cNvSpPr>
            <a:spLocks noGrp="1"/>
          </p:cNvSpPr>
          <p:nvPr>
            <p:ph type="sldNum" sz="quarter" idx="12"/>
          </p:nvPr>
        </p:nvSpPr>
        <p:spPr/>
        <p:txBody>
          <a:bodyPr/>
          <a:lstStyle/>
          <a:p>
            <a:fld id="{AC68A597-1D05-47EF-A804-8A40B844782E}" type="slidenum">
              <a:rPr lang="en-AU" smtClean="0"/>
              <a:t>‹#›</a:t>
            </a:fld>
            <a:endParaRPr lang="en-AU"/>
          </a:p>
        </p:txBody>
      </p:sp>
    </p:spTree>
    <p:extLst>
      <p:ext uri="{BB962C8B-B14F-4D97-AF65-F5344CB8AC3E}">
        <p14:creationId xmlns:p14="http://schemas.microsoft.com/office/powerpoint/2010/main" val="2860745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grpSp>
        <p:nvGrpSpPr>
          <p:cNvPr id="11" name="Google Shape;11;p2"/>
          <p:cNvGrpSpPr/>
          <p:nvPr/>
        </p:nvGrpSpPr>
        <p:grpSpPr>
          <a:xfrm>
            <a:off x="5800373" y="4721569"/>
            <a:ext cx="591452" cy="140843"/>
            <a:chOff x="4137525" y="2915950"/>
            <a:chExt cx="869100" cy="207000"/>
          </a:xfrm>
        </p:grpSpPr>
        <p:sp>
          <p:nvSpPr>
            <p:cNvPr id="12" name="Google Shape;12;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subTitle" idx="1"/>
          </p:nvPr>
        </p:nvSpPr>
        <p:spPr>
          <a:xfrm>
            <a:off x="895000" y="5045968"/>
            <a:ext cx="10402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 name="Google Shape;16;p2"/>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sp>
        <p:nvSpPr>
          <p:cNvPr id="17" name="Google Shape;17;p2"/>
          <p:cNvSpPr txBox="1"/>
          <p:nvPr/>
        </p:nvSpPr>
        <p:spPr>
          <a:xfrm>
            <a:off x="5000624" y="4058973"/>
            <a:ext cx="6580000" cy="544400"/>
          </a:xfrm>
          <a:prstGeom prst="rect">
            <a:avLst/>
          </a:prstGeom>
          <a:noFill/>
          <a:ln>
            <a:noFill/>
          </a:ln>
        </p:spPr>
        <p:txBody>
          <a:bodyPr spcFirstLastPara="1" wrap="square" lIns="45733" tIns="22867" rIns="45733" bIns="22867" anchor="t" anchorCtr="0">
            <a:noAutofit/>
          </a:bodyPr>
          <a:lstStyle/>
          <a:p>
            <a:pPr marL="0" marR="0" lvl="0" indent="0" algn="r" rtl="0">
              <a:lnSpc>
                <a:spcPct val="145714"/>
              </a:lnSpc>
              <a:spcBef>
                <a:spcPts val="0"/>
              </a:spcBef>
              <a:spcAft>
                <a:spcPts val="0"/>
              </a:spcAft>
              <a:buNone/>
            </a:pPr>
            <a:r>
              <a:rPr lang="en" sz="1200" i="1">
                <a:solidFill>
                  <a:schemeClr val="dk1"/>
                </a:solidFill>
                <a:latin typeface="Montserrat Light"/>
                <a:ea typeface="Montserrat Light"/>
                <a:cs typeface="Montserrat Light"/>
                <a:sym typeface="Montserrat Light"/>
              </a:rPr>
              <a:t>Vision-Edge-AI, IoT Technologies</a:t>
            </a:r>
            <a:endParaRPr sz="400" i="1">
              <a:latin typeface="Montserrat Light"/>
              <a:ea typeface="Montserrat Light"/>
              <a:cs typeface="Montserrat Light"/>
              <a:sym typeface="Montserrat Light"/>
            </a:endParaRPr>
          </a:p>
        </p:txBody>
      </p:sp>
      <p:pic>
        <p:nvPicPr>
          <p:cNvPr id="18" name="Google Shape;18;p2"/>
          <p:cNvPicPr preferRelativeResize="0"/>
          <p:nvPr/>
        </p:nvPicPr>
        <p:blipFill>
          <a:blip r:embed="rId2">
            <a:alphaModFix/>
          </a:blip>
          <a:stretch>
            <a:fillRect/>
          </a:stretch>
        </p:blipFill>
        <p:spPr>
          <a:xfrm>
            <a:off x="2694434" y="1502400"/>
            <a:ext cx="6803132" cy="1935867"/>
          </a:xfrm>
          <a:prstGeom prst="rect">
            <a:avLst/>
          </a:prstGeom>
          <a:noFill/>
          <a:ln>
            <a:noFill/>
          </a:ln>
        </p:spPr>
      </p:pic>
    </p:spTree>
    <p:extLst>
      <p:ext uri="{BB962C8B-B14F-4D97-AF65-F5344CB8AC3E}">
        <p14:creationId xmlns:p14="http://schemas.microsoft.com/office/powerpoint/2010/main" val="3781245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895000" y="2855000"/>
            <a:ext cx="10469600" cy="114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a:p>
        </p:txBody>
      </p:sp>
      <p:pic>
        <p:nvPicPr>
          <p:cNvPr id="22" name="Google Shape;22;p3"/>
          <p:cNvPicPr preferRelativeResize="0"/>
          <p:nvPr/>
        </p:nvPicPr>
        <p:blipFill>
          <a:blip r:embed="rId2">
            <a:alphaModFix/>
          </a:blip>
          <a:stretch>
            <a:fillRect/>
          </a:stretch>
        </p:blipFill>
        <p:spPr>
          <a:xfrm>
            <a:off x="5807685" y="6241333"/>
            <a:ext cx="576636" cy="524800"/>
          </a:xfrm>
          <a:prstGeom prst="rect">
            <a:avLst/>
          </a:prstGeom>
          <a:noFill/>
          <a:ln>
            <a:noFill/>
          </a:ln>
        </p:spPr>
      </p:pic>
    </p:spTree>
    <p:extLst>
      <p:ext uri="{BB962C8B-B14F-4D97-AF65-F5344CB8AC3E}">
        <p14:creationId xmlns:p14="http://schemas.microsoft.com/office/powerpoint/2010/main" val="707270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rgbClr val="FFFFFF"/>
        </a:solidFill>
        <a:effectLst/>
      </p:bgPr>
    </p:bg>
    <p:spTree>
      <p:nvGrpSpPr>
        <p:cNvPr id="1" name="Shape 23"/>
        <p:cNvGrpSpPr/>
        <p:nvPr/>
      </p:nvGrpSpPr>
      <p:grpSpPr>
        <a:xfrm>
          <a:off x="0" y="0"/>
          <a:ext cx="0" cy="0"/>
          <a:chOff x="0" y="0"/>
          <a:chExt cx="0" cy="0"/>
        </a:xfrm>
      </p:grpSpPr>
      <p:sp>
        <p:nvSpPr>
          <p:cNvPr id="24" name="Google Shape;24;p4"/>
          <p:cNvSpPr/>
          <p:nvPr/>
        </p:nvSpPr>
        <p:spPr>
          <a:xfrm>
            <a:off x="0" y="0"/>
            <a:ext cx="12192000" cy="138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25" name="Google Shape;25;p4"/>
          <p:cNvSpPr txBox="1">
            <a:spLocks noGrp="1"/>
          </p:cNvSpPr>
          <p:nvPr>
            <p:ph type="title"/>
          </p:nvPr>
        </p:nvSpPr>
        <p:spPr>
          <a:xfrm>
            <a:off x="414528" y="310200"/>
            <a:ext cx="113624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b="1"/>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a:p>
        </p:txBody>
      </p:sp>
      <p:sp>
        <p:nvSpPr>
          <p:cNvPr id="27" name="Google Shape;27;p4"/>
          <p:cNvSpPr txBox="1">
            <a:spLocks noGrp="1"/>
          </p:cNvSpPr>
          <p:nvPr>
            <p:ph type="body" idx="1"/>
          </p:nvPr>
        </p:nvSpPr>
        <p:spPr>
          <a:xfrm>
            <a:off x="414533" y="1384000"/>
            <a:ext cx="11777600" cy="5474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2pPr>
            <a:lvl3pPr marL="1828754" lvl="2"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3pPr>
            <a:lvl4pPr marL="2438339" lvl="3"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4pPr>
            <a:lvl5pPr marL="3047924" lvl="4"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5pPr>
            <a:lvl6pPr marL="3657509" lvl="5"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6pPr>
            <a:lvl7pPr marL="4267093" lvl="6"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7pPr>
            <a:lvl8pPr marL="4876678" lvl="7"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8pPr>
            <a:lvl9pPr marL="5486263" lvl="8" indent="-389457" rtl="0">
              <a:spcBef>
                <a:spcPts val="800"/>
              </a:spcBef>
              <a:spcAft>
                <a:spcPts val="800"/>
              </a:spcAft>
              <a:buClr>
                <a:schemeClr val="accent1"/>
              </a:buClr>
              <a:buSzPts val="1000"/>
              <a:buFont typeface="Barlow"/>
              <a:buChar char="■"/>
              <a:defRPr sz="1333">
                <a:solidFill>
                  <a:schemeClr val="accent1"/>
                </a:solidFill>
                <a:latin typeface="Barlow"/>
                <a:ea typeface="Barlow"/>
                <a:cs typeface="Barlow"/>
                <a:sym typeface="Barlow"/>
              </a:defRPr>
            </a:lvl9pPr>
          </a:lstStyle>
          <a:p>
            <a:endParaRPr/>
          </a:p>
        </p:txBody>
      </p:sp>
      <p:pic>
        <p:nvPicPr>
          <p:cNvPr id="28" name="Google Shape;28;p4"/>
          <p:cNvPicPr preferRelativeResize="0"/>
          <p:nvPr/>
        </p:nvPicPr>
        <p:blipFill>
          <a:blip r:embed="rId2">
            <a:alphaModFix/>
          </a:blip>
          <a:stretch>
            <a:fillRect/>
          </a:stretch>
        </p:blipFill>
        <p:spPr>
          <a:xfrm>
            <a:off x="11320318" y="397467"/>
            <a:ext cx="576636" cy="524800"/>
          </a:xfrm>
          <a:prstGeom prst="rect">
            <a:avLst/>
          </a:prstGeom>
          <a:noFill/>
          <a:ln>
            <a:noFill/>
          </a:ln>
        </p:spPr>
      </p:pic>
    </p:spTree>
    <p:extLst>
      <p:ext uri="{BB962C8B-B14F-4D97-AF65-F5344CB8AC3E}">
        <p14:creationId xmlns:p14="http://schemas.microsoft.com/office/powerpoint/2010/main" val="4188903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FFFFFF"/>
        </a:solidFill>
        <a:effectLst/>
      </p:bgPr>
    </p:bg>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415600" y="304800"/>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5"/>
          <p:cNvSpPr txBox="1">
            <a:spLocks noGrp="1"/>
          </p:cNvSpPr>
          <p:nvPr>
            <p:ph type="body" idx="1"/>
          </p:nvPr>
        </p:nvSpPr>
        <p:spPr>
          <a:xfrm>
            <a:off x="415600" y="1384000"/>
            <a:ext cx="5333200" cy="547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2pPr>
            <a:lvl3pPr marL="1828754" lvl="2"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3pPr>
            <a:lvl4pPr marL="2438339" lvl="3"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4pPr>
            <a:lvl5pPr marL="3047924" lvl="4"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5pPr>
            <a:lvl6pPr marL="3657509" lvl="5"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6pPr>
            <a:lvl7pPr marL="4267093" lvl="6"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7pPr>
            <a:lvl8pPr marL="4876678" lvl="7"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8pPr>
            <a:lvl9pPr marL="5486263" lvl="8" indent="-389457">
              <a:spcBef>
                <a:spcPts val="800"/>
              </a:spcBef>
              <a:spcAft>
                <a:spcPts val="800"/>
              </a:spcAft>
              <a:buClr>
                <a:schemeClr val="accent1"/>
              </a:buClr>
              <a:buSzPts val="1000"/>
              <a:buFont typeface="Barlow"/>
              <a:buChar char="■"/>
              <a:defRPr sz="1333">
                <a:solidFill>
                  <a:schemeClr val="accent1"/>
                </a:solidFill>
                <a:latin typeface="Barlow"/>
                <a:ea typeface="Barlow"/>
                <a:cs typeface="Barlow"/>
                <a:sym typeface="Barlow"/>
              </a:defRPr>
            </a:lvl9pPr>
          </a:lstStyle>
          <a:p>
            <a:endParaRPr/>
          </a:p>
        </p:txBody>
      </p:sp>
      <p:sp>
        <p:nvSpPr>
          <p:cNvPr id="32" name="Google Shape;32;p5"/>
          <p:cNvSpPr txBox="1">
            <a:spLocks noGrp="1"/>
          </p:cNvSpPr>
          <p:nvPr>
            <p:ph type="body" idx="2"/>
          </p:nvPr>
        </p:nvSpPr>
        <p:spPr>
          <a:xfrm>
            <a:off x="5801500" y="1383967"/>
            <a:ext cx="6390400" cy="547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2pPr>
            <a:lvl3pPr marL="1828754" lvl="2"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3pPr>
            <a:lvl4pPr marL="2438339" lvl="3"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4pPr>
            <a:lvl5pPr marL="3047924" lvl="4"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5pPr>
            <a:lvl6pPr marL="3657509" lvl="5"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6pPr>
            <a:lvl7pPr marL="4267093" lvl="6"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7pPr>
            <a:lvl8pPr marL="4876678" lvl="7" indent="-389457">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8pPr>
            <a:lvl9pPr marL="5486263" lvl="8" indent="-389457">
              <a:spcBef>
                <a:spcPts val="800"/>
              </a:spcBef>
              <a:spcAft>
                <a:spcPts val="800"/>
              </a:spcAft>
              <a:buClr>
                <a:schemeClr val="accent1"/>
              </a:buClr>
              <a:buSzPts val="1000"/>
              <a:buFont typeface="Barlow"/>
              <a:buChar char="■"/>
              <a:defRPr sz="1333">
                <a:solidFill>
                  <a:schemeClr val="accent1"/>
                </a:solidFill>
                <a:latin typeface="Barlow"/>
                <a:ea typeface="Barlow"/>
                <a:cs typeface="Barlow"/>
                <a:sym typeface="Barlow"/>
              </a:defRPr>
            </a:lvl9pPr>
          </a:lstStyle>
          <a:p>
            <a:endParaRPr/>
          </a:p>
        </p:txBody>
      </p:sp>
      <p:sp>
        <p:nvSpPr>
          <p:cNvPr id="33" name="Google Shape;33;p5"/>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34" name="Google Shape;34;p5"/>
          <p:cNvSpPr txBox="1">
            <a:spLocks noGrp="1"/>
          </p:cNvSpPr>
          <p:nvPr>
            <p:ph type="sldNum" idx="3"/>
          </p:nvPr>
        </p:nvSpPr>
        <p:spPr>
          <a:xfrm>
            <a:off x="11320333" y="6241345"/>
            <a:ext cx="731600" cy="5248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a:p>
        </p:txBody>
      </p:sp>
      <p:sp>
        <p:nvSpPr>
          <p:cNvPr id="35" name="Google Shape;35;p5"/>
          <p:cNvSpPr/>
          <p:nvPr/>
        </p:nvSpPr>
        <p:spPr>
          <a:xfrm>
            <a:off x="0" y="0"/>
            <a:ext cx="12192000" cy="138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36" name="Google Shape;36;p5"/>
          <p:cNvSpPr txBox="1">
            <a:spLocks noGrp="1"/>
          </p:cNvSpPr>
          <p:nvPr>
            <p:ph type="title" idx="4"/>
          </p:nvPr>
        </p:nvSpPr>
        <p:spPr>
          <a:xfrm>
            <a:off x="413967" y="310200"/>
            <a:ext cx="11362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37" name="Google Shape;37;p5"/>
          <p:cNvPicPr preferRelativeResize="0"/>
          <p:nvPr/>
        </p:nvPicPr>
        <p:blipFill>
          <a:blip r:embed="rId2">
            <a:alphaModFix/>
          </a:blip>
          <a:stretch>
            <a:fillRect/>
          </a:stretch>
        </p:blipFill>
        <p:spPr>
          <a:xfrm>
            <a:off x="11320318" y="397467"/>
            <a:ext cx="576636" cy="524800"/>
          </a:xfrm>
          <a:prstGeom prst="rect">
            <a:avLst/>
          </a:prstGeom>
          <a:noFill/>
          <a:ln>
            <a:noFill/>
          </a:ln>
        </p:spPr>
      </p:pic>
    </p:spTree>
    <p:extLst>
      <p:ext uri="{BB962C8B-B14F-4D97-AF65-F5344CB8AC3E}">
        <p14:creationId xmlns:p14="http://schemas.microsoft.com/office/powerpoint/2010/main" val="3094242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FFF"/>
        </a:solidFill>
        <a:effectLst/>
      </p:bgPr>
    </p:bg>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15600" y="304800"/>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6"/>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1" name="Google Shape;41;p6"/>
          <p:cNvSpPr txBox="1">
            <a:spLocks noGrp="1"/>
          </p:cNvSpPr>
          <p:nvPr>
            <p:ph type="sldNum" idx="2"/>
          </p:nvPr>
        </p:nvSpPr>
        <p:spPr>
          <a:xfrm>
            <a:off x="11320333" y="6241345"/>
            <a:ext cx="731600" cy="5248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fld id="{00000000-1234-1234-1234-123412341234}" type="slidenum">
              <a:rPr lang="en" smtClean="0"/>
              <a:pPr/>
              <a:t>‹#›</a:t>
            </a:fld>
            <a:endParaRPr lang="en"/>
          </a:p>
        </p:txBody>
      </p:sp>
      <p:sp>
        <p:nvSpPr>
          <p:cNvPr id="42" name="Google Shape;42;p6"/>
          <p:cNvSpPr/>
          <p:nvPr/>
        </p:nvSpPr>
        <p:spPr>
          <a:xfrm>
            <a:off x="0" y="0"/>
            <a:ext cx="12192000" cy="138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43" name="Google Shape;43;p6"/>
          <p:cNvSpPr txBox="1">
            <a:spLocks noGrp="1"/>
          </p:cNvSpPr>
          <p:nvPr>
            <p:ph type="title" idx="3"/>
          </p:nvPr>
        </p:nvSpPr>
        <p:spPr>
          <a:xfrm>
            <a:off x="413967" y="310200"/>
            <a:ext cx="11362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4" name="Google Shape;44;p6"/>
          <p:cNvPicPr preferRelativeResize="0"/>
          <p:nvPr/>
        </p:nvPicPr>
        <p:blipFill>
          <a:blip r:embed="rId2">
            <a:alphaModFix/>
          </a:blip>
          <a:stretch>
            <a:fillRect/>
          </a:stretch>
        </p:blipFill>
        <p:spPr>
          <a:xfrm>
            <a:off x="11320318" y="397467"/>
            <a:ext cx="576636" cy="524800"/>
          </a:xfrm>
          <a:prstGeom prst="rect">
            <a:avLst/>
          </a:prstGeom>
          <a:noFill/>
          <a:ln>
            <a:noFill/>
          </a:ln>
        </p:spPr>
      </p:pic>
    </p:spTree>
    <p:extLst>
      <p:ext uri="{BB962C8B-B14F-4D97-AF65-F5344CB8AC3E}">
        <p14:creationId xmlns:p14="http://schemas.microsoft.com/office/powerpoint/2010/main" val="1266657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rgbClr val="FFFFFF"/>
        </a:solidFill>
        <a:effectLst/>
      </p:bgPr>
    </p:bg>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15600" y="740800"/>
            <a:ext cx="50768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7" name="Google Shape;47;p7"/>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48" name="Google Shape;48;p7"/>
          <p:cNvSpPr/>
          <p:nvPr/>
        </p:nvSpPr>
        <p:spPr>
          <a:xfrm>
            <a:off x="0" y="0"/>
            <a:ext cx="12192000" cy="1384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49" name="Google Shape;49;p7"/>
          <p:cNvSpPr txBox="1">
            <a:spLocks noGrp="1"/>
          </p:cNvSpPr>
          <p:nvPr>
            <p:ph type="title" idx="2"/>
          </p:nvPr>
        </p:nvSpPr>
        <p:spPr>
          <a:xfrm>
            <a:off x="413967" y="310200"/>
            <a:ext cx="11362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b="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7"/>
          <p:cNvSpPr txBox="1">
            <a:spLocks noGrp="1"/>
          </p:cNvSpPr>
          <p:nvPr>
            <p:ph type="body" idx="1"/>
          </p:nvPr>
        </p:nvSpPr>
        <p:spPr>
          <a:xfrm>
            <a:off x="413967" y="1384000"/>
            <a:ext cx="5334800" cy="5474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2pPr>
            <a:lvl3pPr marL="1828754" lvl="2"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3pPr>
            <a:lvl4pPr marL="2438339" lvl="3"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4pPr>
            <a:lvl5pPr marL="3047924" lvl="4"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5pPr>
            <a:lvl6pPr marL="3657509" lvl="5"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6pPr>
            <a:lvl7pPr marL="4267093" lvl="6"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7pPr>
            <a:lvl8pPr marL="4876678" lvl="7"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8pPr>
            <a:lvl9pPr marL="5486263" lvl="8" indent="-389457" rtl="0">
              <a:spcBef>
                <a:spcPts val="800"/>
              </a:spcBef>
              <a:spcAft>
                <a:spcPts val="800"/>
              </a:spcAft>
              <a:buClr>
                <a:schemeClr val="accent1"/>
              </a:buClr>
              <a:buSzPts val="1000"/>
              <a:buFont typeface="Barlow"/>
              <a:buChar char="■"/>
              <a:defRPr sz="1333">
                <a:solidFill>
                  <a:schemeClr val="accent1"/>
                </a:solidFill>
                <a:latin typeface="Barlow"/>
                <a:ea typeface="Barlow"/>
                <a:cs typeface="Barlow"/>
                <a:sym typeface="Barlow"/>
              </a:defRPr>
            </a:lvl9pPr>
          </a:lstStyle>
          <a:p>
            <a:endParaRPr/>
          </a:p>
        </p:txBody>
      </p:sp>
      <p:pic>
        <p:nvPicPr>
          <p:cNvPr id="51" name="Google Shape;51;p7"/>
          <p:cNvPicPr preferRelativeResize="0"/>
          <p:nvPr/>
        </p:nvPicPr>
        <p:blipFill>
          <a:blip r:embed="rId2">
            <a:alphaModFix/>
          </a:blip>
          <a:stretch>
            <a:fillRect/>
          </a:stretch>
        </p:blipFill>
        <p:spPr>
          <a:xfrm>
            <a:off x="11320318" y="397467"/>
            <a:ext cx="576636" cy="524800"/>
          </a:xfrm>
          <a:prstGeom prst="rect">
            <a:avLst/>
          </a:prstGeom>
          <a:noFill/>
          <a:ln>
            <a:noFill/>
          </a:ln>
        </p:spPr>
      </p:pic>
    </p:spTree>
    <p:extLst>
      <p:ext uri="{BB962C8B-B14F-4D97-AF65-F5344CB8AC3E}">
        <p14:creationId xmlns:p14="http://schemas.microsoft.com/office/powerpoint/2010/main" val="2508977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1"/>
        </a:solidFill>
        <a:effectLst/>
      </p:bgPr>
    </p:bg>
    <p:spTree>
      <p:nvGrpSpPr>
        <p:cNvPr id="1" name="Shape 52"/>
        <p:cNvGrpSpPr/>
        <p:nvPr/>
      </p:nvGrpSpPr>
      <p:grpSpPr>
        <a:xfrm>
          <a:off x="0" y="0"/>
          <a:ext cx="0" cy="0"/>
          <a:chOff x="0" y="0"/>
          <a:chExt cx="0" cy="0"/>
        </a:xfrm>
      </p:grpSpPr>
      <p:sp>
        <p:nvSpPr>
          <p:cNvPr id="53" name="Google Shape;53;p8"/>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4" name="Google Shape;54;p8"/>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55" name="Google Shape;55;p8"/>
          <p:cNvSpPr txBox="1">
            <a:spLocks noGrp="1"/>
          </p:cNvSpPr>
          <p:nvPr>
            <p:ph type="title"/>
          </p:nvPr>
        </p:nvSpPr>
        <p:spPr>
          <a:xfrm>
            <a:off x="354000" y="1441867"/>
            <a:ext cx="5393600" cy="2280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6" name="Google Shape;56;p8"/>
          <p:cNvSpPr txBox="1">
            <a:spLocks noGrp="1"/>
          </p:cNvSpPr>
          <p:nvPr>
            <p:ph type="subTitle" idx="1"/>
          </p:nvPr>
        </p:nvSpPr>
        <p:spPr>
          <a:xfrm>
            <a:off x="354000" y="3793601"/>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800">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None/>
              <a:defRPr sz="2800">
                <a:solidFill>
                  <a:schemeClr val="dk1"/>
                </a:solidFill>
              </a:defRPr>
            </a:lvl4pPr>
            <a:lvl5pPr lvl="4" algn="ctr">
              <a:lnSpc>
                <a:spcPct val="100000"/>
              </a:lnSpc>
              <a:spcBef>
                <a:spcPts val="0"/>
              </a:spcBef>
              <a:spcAft>
                <a:spcPts val="0"/>
              </a:spcAft>
              <a:buClr>
                <a:schemeClr val="dk1"/>
              </a:buClr>
              <a:buSzPts val="2100"/>
              <a:buNone/>
              <a:defRPr sz="2800">
                <a:solidFill>
                  <a:schemeClr val="dk1"/>
                </a:solidFill>
              </a:defRPr>
            </a:lvl5pPr>
            <a:lvl6pPr lvl="5" algn="ctr">
              <a:lnSpc>
                <a:spcPct val="100000"/>
              </a:lnSpc>
              <a:spcBef>
                <a:spcPts val="0"/>
              </a:spcBef>
              <a:spcAft>
                <a:spcPts val="0"/>
              </a:spcAft>
              <a:buClr>
                <a:schemeClr val="dk1"/>
              </a:buClr>
              <a:buSzPts val="2100"/>
              <a:buNone/>
              <a:defRPr sz="2800">
                <a:solidFill>
                  <a:schemeClr val="dk1"/>
                </a:solidFill>
              </a:defRPr>
            </a:lvl6pPr>
            <a:lvl7pPr lvl="6" algn="ctr">
              <a:lnSpc>
                <a:spcPct val="100000"/>
              </a:lnSpc>
              <a:spcBef>
                <a:spcPts val="0"/>
              </a:spcBef>
              <a:spcAft>
                <a:spcPts val="0"/>
              </a:spcAft>
              <a:buClr>
                <a:schemeClr val="dk1"/>
              </a:buClr>
              <a:buSzPts val="2100"/>
              <a:buNone/>
              <a:defRPr sz="2800">
                <a:solidFill>
                  <a:schemeClr val="dk1"/>
                </a:solidFill>
              </a:defRPr>
            </a:lvl7pPr>
            <a:lvl8pPr lvl="7" algn="ctr">
              <a:lnSpc>
                <a:spcPct val="100000"/>
              </a:lnSpc>
              <a:spcBef>
                <a:spcPts val="0"/>
              </a:spcBef>
              <a:spcAft>
                <a:spcPts val="0"/>
              </a:spcAft>
              <a:buClr>
                <a:schemeClr val="dk1"/>
              </a:buClr>
              <a:buSzPts val="2100"/>
              <a:buNone/>
              <a:defRPr sz="2800">
                <a:solidFill>
                  <a:schemeClr val="dk1"/>
                </a:solidFill>
              </a:defRPr>
            </a:lvl8pPr>
            <a:lvl9pPr lvl="8" algn="ctr">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57" name="Google Shape;57;p8"/>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
        <p:nvSpPr>
          <p:cNvPr id="58" name="Google Shape;58;p8"/>
          <p:cNvSpPr txBox="1">
            <a:spLocks noGrp="1"/>
          </p:cNvSpPr>
          <p:nvPr>
            <p:ph type="body" idx="2"/>
          </p:nvPr>
        </p:nvSpPr>
        <p:spPr>
          <a:xfrm>
            <a:off x="6096000" y="0"/>
            <a:ext cx="6096000" cy="68580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chemeClr val="accent1"/>
              </a:buClr>
              <a:buSzPts val="1200"/>
              <a:buFont typeface="Barlow"/>
              <a:buChar char="●"/>
              <a:defRPr sz="1600">
                <a:solidFill>
                  <a:schemeClr val="accent1"/>
                </a:solidFill>
                <a:latin typeface="Barlow"/>
                <a:ea typeface="Barlow"/>
                <a:cs typeface="Barlow"/>
                <a:sym typeface="Barlow"/>
              </a:defRPr>
            </a:lvl1pPr>
            <a:lvl2pPr marL="1219170" lvl="1"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2pPr>
            <a:lvl3pPr marL="1828754" lvl="2"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3pPr>
            <a:lvl4pPr marL="2438339" lvl="3"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4pPr>
            <a:lvl5pPr marL="3047924" lvl="4"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5pPr>
            <a:lvl6pPr marL="3657509" lvl="5"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6pPr>
            <a:lvl7pPr marL="4267093" lvl="6"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7pPr>
            <a:lvl8pPr marL="4876678" lvl="7" indent="-389457" rtl="0">
              <a:spcBef>
                <a:spcPts val="800"/>
              </a:spcBef>
              <a:spcAft>
                <a:spcPts val="0"/>
              </a:spcAft>
              <a:buClr>
                <a:schemeClr val="accent1"/>
              </a:buClr>
              <a:buSzPts val="1000"/>
              <a:buFont typeface="Barlow"/>
              <a:buChar char="○"/>
              <a:defRPr sz="1333">
                <a:solidFill>
                  <a:schemeClr val="accent1"/>
                </a:solidFill>
                <a:latin typeface="Barlow"/>
                <a:ea typeface="Barlow"/>
                <a:cs typeface="Barlow"/>
                <a:sym typeface="Barlow"/>
              </a:defRPr>
            </a:lvl8pPr>
            <a:lvl9pPr marL="5486263" lvl="8" indent="-389457" rtl="0">
              <a:spcBef>
                <a:spcPts val="800"/>
              </a:spcBef>
              <a:spcAft>
                <a:spcPts val="800"/>
              </a:spcAft>
              <a:buClr>
                <a:schemeClr val="accent1"/>
              </a:buClr>
              <a:buSzPts val="1000"/>
              <a:buFont typeface="Barlow"/>
              <a:buChar char="■"/>
              <a:defRPr sz="1333">
                <a:solidFill>
                  <a:schemeClr val="accent1"/>
                </a:solidFill>
                <a:latin typeface="Barlow"/>
                <a:ea typeface="Barlow"/>
                <a:cs typeface="Barlow"/>
                <a:sym typeface="Barlow"/>
              </a:defRPr>
            </a:lvl9pPr>
          </a:lstStyle>
          <a:p>
            <a:endParaRPr/>
          </a:p>
        </p:txBody>
      </p:sp>
      <p:pic>
        <p:nvPicPr>
          <p:cNvPr id="59" name="Google Shape;59;p8"/>
          <p:cNvPicPr preferRelativeResize="0"/>
          <p:nvPr/>
        </p:nvPicPr>
        <p:blipFill>
          <a:blip r:embed="rId2">
            <a:alphaModFix/>
          </a:blip>
          <a:stretch>
            <a:fillRect/>
          </a:stretch>
        </p:blipFill>
        <p:spPr>
          <a:xfrm>
            <a:off x="2762467" y="6241333"/>
            <a:ext cx="576636" cy="524800"/>
          </a:xfrm>
          <a:prstGeom prst="rect">
            <a:avLst/>
          </a:prstGeom>
          <a:noFill/>
          <a:ln>
            <a:noFill/>
          </a:ln>
        </p:spPr>
      </p:pic>
    </p:spTree>
    <p:extLst>
      <p:ext uri="{BB962C8B-B14F-4D97-AF65-F5344CB8AC3E}">
        <p14:creationId xmlns:p14="http://schemas.microsoft.com/office/powerpoint/2010/main" val="2348339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0"/>
        <p:cNvGrpSpPr/>
        <p:nvPr/>
      </p:nvGrpSpPr>
      <p:grpSpPr>
        <a:xfrm>
          <a:off x="0" y="0"/>
          <a:ext cx="0" cy="0"/>
          <a:chOff x="0" y="0"/>
          <a:chExt cx="0" cy="0"/>
        </a:xfrm>
      </p:grpSpPr>
      <p:sp>
        <p:nvSpPr>
          <p:cNvPr id="61" name="Google Shape;61;p9"/>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Clr>
                <a:schemeClr val="dk1"/>
              </a:buClr>
              <a:buSzPts val="2100"/>
              <a:buFont typeface="Montserrat"/>
              <a:buNone/>
              <a:defRPr sz="2800" b="1">
                <a:solidFill>
                  <a:schemeClr val="dk1"/>
                </a:solidFill>
                <a:latin typeface="Montserrat"/>
                <a:ea typeface="Montserrat"/>
                <a:cs typeface="Montserrat"/>
                <a:sym typeface="Montserrat"/>
              </a:defRPr>
            </a:lvl1pPr>
          </a:lstStyle>
          <a:p>
            <a:endParaRPr/>
          </a:p>
        </p:txBody>
      </p:sp>
      <p:sp>
        <p:nvSpPr>
          <p:cNvPr id="62" name="Google Shape;62;p9"/>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63" name="Google Shape;63;p9"/>
          <p:cNvPicPr preferRelativeResize="0"/>
          <p:nvPr/>
        </p:nvPicPr>
        <p:blipFill>
          <a:blip r:embed="rId2">
            <a:alphaModFix/>
          </a:blip>
          <a:stretch>
            <a:fillRect/>
          </a:stretch>
        </p:blipFill>
        <p:spPr>
          <a:xfrm>
            <a:off x="5807667" y="6241333"/>
            <a:ext cx="576636" cy="524800"/>
          </a:xfrm>
          <a:prstGeom prst="rect">
            <a:avLst/>
          </a:prstGeom>
          <a:noFill/>
          <a:ln>
            <a:noFill/>
          </a:ln>
        </p:spPr>
      </p:pic>
    </p:spTree>
    <p:extLst>
      <p:ext uri="{BB962C8B-B14F-4D97-AF65-F5344CB8AC3E}">
        <p14:creationId xmlns:p14="http://schemas.microsoft.com/office/powerpoint/2010/main" val="40430439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64"/>
        <p:cNvGrpSpPr/>
        <p:nvPr/>
      </p:nvGrpSpPr>
      <p:grpSpPr>
        <a:xfrm>
          <a:off x="0" y="0"/>
          <a:ext cx="0" cy="0"/>
          <a:chOff x="0" y="0"/>
          <a:chExt cx="0" cy="0"/>
        </a:xfrm>
      </p:grpSpPr>
      <p:pic>
        <p:nvPicPr>
          <p:cNvPr id="65" name="Google Shape;65;p10"/>
          <p:cNvPicPr preferRelativeResize="0"/>
          <p:nvPr/>
        </p:nvPicPr>
        <p:blipFill>
          <a:blip r:embed="rId2">
            <a:alphaModFix/>
          </a:blip>
          <a:stretch>
            <a:fillRect/>
          </a:stretch>
        </p:blipFill>
        <p:spPr>
          <a:xfrm>
            <a:off x="5807667" y="6241333"/>
            <a:ext cx="576636" cy="524800"/>
          </a:xfrm>
          <a:prstGeom prst="rect">
            <a:avLst/>
          </a:prstGeom>
          <a:noFill/>
          <a:ln>
            <a:noFill/>
          </a:ln>
        </p:spPr>
      </p:pic>
    </p:spTree>
    <p:extLst>
      <p:ext uri="{BB962C8B-B14F-4D97-AF65-F5344CB8AC3E}">
        <p14:creationId xmlns:p14="http://schemas.microsoft.com/office/powerpoint/2010/main" val="1440304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F1997-C3A6-507B-B02E-CFF9B3D8068A}"/>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A7E0D06-2196-378F-6670-F6F8C7B839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FC4901-9CD3-2ED4-574B-B0728E2C8C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88D74A8-EB46-4A37-F644-9048C98018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37CC69-608D-09EE-79F9-38D6A41CD3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74ACCFF-983D-A745-69C5-569B1C121F41}"/>
              </a:ext>
            </a:extLst>
          </p:cNvPr>
          <p:cNvSpPr>
            <a:spLocks noGrp="1"/>
          </p:cNvSpPr>
          <p:nvPr>
            <p:ph type="dt" sz="half" idx="10"/>
          </p:nvPr>
        </p:nvSpPr>
        <p:spPr/>
        <p:txBody>
          <a:bodyPr/>
          <a:lstStyle/>
          <a:p>
            <a:fld id="{F1BB38D4-3B23-4ABE-856E-84FE53197C64}" type="datetimeFigureOut">
              <a:rPr lang="en-AU" smtClean="0"/>
              <a:t>14/02/2023</a:t>
            </a:fld>
            <a:endParaRPr lang="en-AU"/>
          </a:p>
        </p:txBody>
      </p:sp>
      <p:sp>
        <p:nvSpPr>
          <p:cNvPr id="8" name="Footer Placeholder 7">
            <a:extLst>
              <a:ext uri="{FF2B5EF4-FFF2-40B4-BE49-F238E27FC236}">
                <a16:creationId xmlns:a16="http://schemas.microsoft.com/office/drawing/2014/main" id="{AF8BCC13-6090-A955-EAF2-84D5D00B6D6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CEE6FD4-FF13-7E4E-8429-083B4172D818}"/>
              </a:ext>
            </a:extLst>
          </p:cNvPr>
          <p:cNvSpPr>
            <a:spLocks noGrp="1"/>
          </p:cNvSpPr>
          <p:nvPr>
            <p:ph type="sldNum" sz="quarter" idx="12"/>
          </p:nvPr>
        </p:nvSpPr>
        <p:spPr/>
        <p:txBody>
          <a:bodyPr/>
          <a:lstStyle/>
          <a:p>
            <a:fld id="{AC68A597-1D05-47EF-A804-8A40B844782E}" type="slidenum">
              <a:rPr lang="en-AU" smtClean="0"/>
              <a:t>‹#›</a:t>
            </a:fld>
            <a:endParaRPr lang="en-AU"/>
          </a:p>
        </p:txBody>
      </p:sp>
    </p:spTree>
    <p:extLst>
      <p:ext uri="{BB962C8B-B14F-4D97-AF65-F5344CB8AC3E}">
        <p14:creationId xmlns:p14="http://schemas.microsoft.com/office/powerpoint/2010/main" val="2136240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60550-49EC-4001-03F2-D85AF614F27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29F1A26-8430-8BC4-0D47-034490F7BF57}"/>
              </a:ext>
            </a:extLst>
          </p:cNvPr>
          <p:cNvSpPr>
            <a:spLocks noGrp="1"/>
          </p:cNvSpPr>
          <p:nvPr>
            <p:ph type="dt" sz="half" idx="10"/>
          </p:nvPr>
        </p:nvSpPr>
        <p:spPr/>
        <p:txBody>
          <a:bodyPr/>
          <a:lstStyle/>
          <a:p>
            <a:fld id="{F1BB38D4-3B23-4ABE-856E-84FE53197C64}" type="datetimeFigureOut">
              <a:rPr lang="en-AU" smtClean="0"/>
              <a:t>14/02/2023</a:t>
            </a:fld>
            <a:endParaRPr lang="en-AU"/>
          </a:p>
        </p:txBody>
      </p:sp>
      <p:sp>
        <p:nvSpPr>
          <p:cNvPr id="4" name="Footer Placeholder 3">
            <a:extLst>
              <a:ext uri="{FF2B5EF4-FFF2-40B4-BE49-F238E27FC236}">
                <a16:creationId xmlns:a16="http://schemas.microsoft.com/office/drawing/2014/main" id="{E8EF5AB1-D898-0BDF-2963-534E050EB6F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DE6CE330-35E6-91B0-945D-F83AF43D180F}"/>
              </a:ext>
            </a:extLst>
          </p:cNvPr>
          <p:cNvSpPr>
            <a:spLocks noGrp="1"/>
          </p:cNvSpPr>
          <p:nvPr>
            <p:ph type="sldNum" sz="quarter" idx="12"/>
          </p:nvPr>
        </p:nvSpPr>
        <p:spPr/>
        <p:txBody>
          <a:bodyPr/>
          <a:lstStyle/>
          <a:p>
            <a:fld id="{AC68A597-1D05-47EF-A804-8A40B844782E}" type="slidenum">
              <a:rPr lang="en-AU" smtClean="0"/>
              <a:t>‹#›</a:t>
            </a:fld>
            <a:endParaRPr lang="en-AU"/>
          </a:p>
        </p:txBody>
      </p:sp>
    </p:spTree>
    <p:extLst>
      <p:ext uri="{BB962C8B-B14F-4D97-AF65-F5344CB8AC3E}">
        <p14:creationId xmlns:p14="http://schemas.microsoft.com/office/powerpoint/2010/main" val="1004209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E4B9F4-1AC9-6EAB-4CE2-5AB10C2D7A0D}"/>
              </a:ext>
            </a:extLst>
          </p:cNvPr>
          <p:cNvSpPr>
            <a:spLocks noGrp="1"/>
          </p:cNvSpPr>
          <p:nvPr>
            <p:ph type="dt" sz="half" idx="10"/>
          </p:nvPr>
        </p:nvSpPr>
        <p:spPr/>
        <p:txBody>
          <a:bodyPr/>
          <a:lstStyle/>
          <a:p>
            <a:fld id="{F1BB38D4-3B23-4ABE-856E-84FE53197C64}" type="datetimeFigureOut">
              <a:rPr lang="en-AU" smtClean="0"/>
              <a:t>14/02/2023</a:t>
            </a:fld>
            <a:endParaRPr lang="en-AU"/>
          </a:p>
        </p:txBody>
      </p:sp>
      <p:sp>
        <p:nvSpPr>
          <p:cNvPr id="3" name="Footer Placeholder 2">
            <a:extLst>
              <a:ext uri="{FF2B5EF4-FFF2-40B4-BE49-F238E27FC236}">
                <a16:creationId xmlns:a16="http://schemas.microsoft.com/office/drawing/2014/main" id="{44BB0178-07A8-AA55-449F-555B9D2EAEA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1C1A79E-DD04-A1D4-37BC-6BA56C2F28F0}"/>
              </a:ext>
            </a:extLst>
          </p:cNvPr>
          <p:cNvSpPr>
            <a:spLocks noGrp="1"/>
          </p:cNvSpPr>
          <p:nvPr>
            <p:ph type="sldNum" sz="quarter" idx="12"/>
          </p:nvPr>
        </p:nvSpPr>
        <p:spPr/>
        <p:txBody>
          <a:bodyPr/>
          <a:lstStyle/>
          <a:p>
            <a:fld id="{AC68A597-1D05-47EF-A804-8A40B844782E}" type="slidenum">
              <a:rPr lang="en-AU" smtClean="0"/>
              <a:t>‹#›</a:t>
            </a:fld>
            <a:endParaRPr lang="en-AU"/>
          </a:p>
        </p:txBody>
      </p:sp>
    </p:spTree>
    <p:extLst>
      <p:ext uri="{BB962C8B-B14F-4D97-AF65-F5344CB8AC3E}">
        <p14:creationId xmlns:p14="http://schemas.microsoft.com/office/powerpoint/2010/main" val="1780186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04C12-FB6A-6510-F295-5D9EEC685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5EAE1F3-2E96-6CE3-0AB7-F883BDFC15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9561EBF-F539-9185-3C5F-C6CC51650F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BB3C1-5F6F-A371-79D5-E3FB72B9DFD7}"/>
              </a:ext>
            </a:extLst>
          </p:cNvPr>
          <p:cNvSpPr>
            <a:spLocks noGrp="1"/>
          </p:cNvSpPr>
          <p:nvPr>
            <p:ph type="dt" sz="half" idx="10"/>
          </p:nvPr>
        </p:nvSpPr>
        <p:spPr/>
        <p:txBody>
          <a:bodyPr/>
          <a:lstStyle/>
          <a:p>
            <a:fld id="{F1BB38D4-3B23-4ABE-856E-84FE53197C64}" type="datetimeFigureOut">
              <a:rPr lang="en-AU" smtClean="0"/>
              <a:t>14/02/2023</a:t>
            </a:fld>
            <a:endParaRPr lang="en-AU"/>
          </a:p>
        </p:txBody>
      </p:sp>
      <p:sp>
        <p:nvSpPr>
          <p:cNvPr id="6" name="Footer Placeholder 5">
            <a:extLst>
              <a:ext uri="{FF2B5EF4-FFF2-40B4-BE49-F238E27FC236}">
                <a16:creationId xmlns:a16="http://schemas.microsoft.com/office/drawing/2014/main" id="{0FFE6CDD-66D7-E006-7959-B2092AB9389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276BCCE-CE3E-E8F8-044C-4AC7C7DC51CE}"/>
              </a:ext>
            </a:extLst>
          </p:cNvPr>
          <p:cNvSpPr>
            <a:spLocks noGrp="1"/>
          </p:cNvSpPr>
          <p:nvPr>
            <p:ph type="sldNum" sz="quarter" idx="12"/>
          </p:nvPr>
        </p:nvSpPr>
        <p:spPr/>
        <p:txBody>
          <a:bodyPr/>
          <a:lstStyle/>
          <a:p>
            <a:fld id="{AC68A597-1D05-47EF-A804-8A40B844782E}" type="slidenum">
              <a:rPr lang="en-AU" smtClean="0"/>
              <a:t>‹#›</a:t>
            </a:fld>
            <a:endParaRPr lang="en-AU"/>
          </a:p>
        </p:txBody>
      </p:sp>
    </p:spTree>
    <p:extLst>
      <p:ext uri="{BB962C8B-B14F-4D97-AF65-F5344CB8AC3E}">
        <p14:creationId xmlns:p14="http://schemas.microsoft.com/office/powerpoint/2010/main" val="1619539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2FDF-15F6-03B3-154C-7B9907EEF9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75C848D-35A3-6191-7A55-589184BA3F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E489485-17A9-6FEC-B2A7-3AF149B1F0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6A72D3-C879-55B5-A696-B4327AA9CE86}"/>
              </a:ext>
            </a:extLst>
          </p:cNvPr>
          <p:cNvSpPr>
            <a:spLocks noGrp="1"/>
          </p:cNvSpPr>
          <p:nvPr>
            <p:ph type="dt" sz="half" idx="10"/>
          </p:nvPr>
        </p:nvSpPr>
        <p:spPr/>
        <p:txBody>
          <a:bodyPr/>
          <a:lstStyle/>
          <a:p>
            <a:fld id="{F1BB38D4-3B23-4ABE-856E-84FE53197C64}" type="datetimeFigureOut">
              <a:rPr lang="en-AU" smtClean="0"/>
              <a:t>14/02/2023</a:t>
            </a:fld>
            <a:endParaRPr lang="en-AU"/>
          </a:p>
        </p:txBody>
      </p:sp>
      <p:sp>
        <p:nvSpPr>
          <p:cNvPr id="6" name="Footer Placeholder 5">
            <a:extLst>
              <a:ext uri="{FF2B5EF4-FFF2-40B4-BE49-F238E27FC236}">
                <a16:creationId xmlns:a16="http://schemas.microsoft.com/office/drawing/2014/main" id="{480D1460-DBFA-37BF-CCDC-5E2866F3497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0525571-0A1F-AF9F-33BC-748A59515E83}"/>
              </a:ext>
            </a:extLst>
          </p:cNvPr>
          <p:cNvSpPr>
            <a:spLocks noGrp="1"/>
          </p:cNvSpPr>
          <p:nvPr>
            <p:ph type="sldNum" sz="quarter" idx="12"/>
          </p:nvPr>
        </p:nvSpPr>
        <p:spPr/>
        <p:txBody>
          <a:bodyPr/>
          <a:lstStyle/>
          <a:p>
            <a:fld id="{AC68A597-1D05-47EF-A804-8A40B844782E}" type="slidenum">
              <a:rPr lang="en-AU" smtClean="0"/>
              <a:t>‹#›</a:t>
            </a:fld>
            <a:endParaRPr lang="en-AU"/>
          </a:p>
        </p:txBody>
      </p:sp>
    </p:spTree>
    <p:extLst>
      <p:ext uri="{BB962C8B-B14F-4D97-AF65-F5344CB8AC3E}">
        <p14:creationId xmlns:p14="http://schemas.microsoft.com/office/powerpoint/2010/main" val="2411635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10"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4BD949-2068-CBCA-69CC-B8F6975758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B915437-3CD2-1E6E-8950-8EF9F0B29A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CC96543-C94E-F657-BEC8-533EECA615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BB38D4-3B23-4ABE-856E-84FE53197C64}" type="datetimeFigureOut">
              <a:rPr lang="en-AU" smtClean="0"/>
              <a:t>14/02/2023</a:t>
            </a:fld>
            <a:endParaRPr lang="en-AU"/>
          </a:p>
        </p:txBody>
      </p:sp>
      <p:sp>
        <p:nvSpPr>
          <p:cNvPr id="5" name="Footer Placeholder 4">
            <a:extLst>
              <a:ext uri="{FF2B5EF4-FFF2-40B4-BE49-F238E27FC236}">
                <a16:creationId xmlns:a16="http://schemas.microsoft.com/office/drawing/2014/main" id="{152658D7-7929-3F7E-393C-FD263CAA2D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32C9DE99-B8EC-C0BE-DFE0-4A955B724B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68A597-1D05-47EF-A804-8A40B844782E}" type="slidenum">
              <a:rPr lang="en-AU" smtClean="0"/>
              <a:t>‹#›</a:t>
            </a:fld>
            <a:endParaRPr lang="en-AU"/>
          </a:p>
        </p:txBody>
      </p:sp>
    </p:spTree>
    <p:extLst>
      <p:ext uri="{BB962C8B-B14F-4D97-AF65-F5344CB8AC3E}">
        <p14:creationId xmlns:p14="http://schemas.microsoft.com/office/powerpoint/2010/main" val="73365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3D1887-3E74-9D41-95BA-F0496D04F6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14FA9DA-60E6-C34E-B336-B40D6777F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64AC8B0-BA29-F34D-9565-40FCBED7B4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F7520-9F1C-5047-BAFE-F8C146C8E559}" type="datetimeFigureOut">
              <a:rPr lang="en-US" smtClean="0"/>
              <a:t>2/14/2023</a:t>
            </a:fld>
            <a:endParaRPr lang="en-US"/>
          </a:p>
        </p:txBody>
      </p:sp>
      <p:sp>
        <p:nvSpPr>
          <p:cNvPr id="5" name="Footer Placeholder 4">
            <a:extLst>
              <a:ext uri="{FF2B5EF4-FFF2-40B4-BE49-F238E27FC236}">
                <a16:creationId xmlns:a16="http://schemas.microsoft.com/office/drawing/2014/main" id="{FED29CA8-10EC-0F46-8D1E-23DAC01CD6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6AB120-B98A-574A-A29A-ED93890C07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0D9041-2E23-0745-B423-A4E63EC77B04}" type="slidenum">
              <a:rPr lang="en-US" smtClean="0"/>
              <a:t>‹#›</a:t>
            </a:fld>
            <a:endParaRPr lang="en-US"/>
          </a:p>
        </p:txBody>
      </p:sp>
    </p:spTree>
    <p:extLst>
      <p:ext uri="{BB962C8B-B14F-4D97-AF65-F5344CB8AC3E}">
        <p14:creationId xmlns:p14="http://schemas.microsoft.com/office/powerpoint/2010/main" val="8072328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F19739-F993-CE43-805C-6A3D9E0896E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1249709-8876-E246-B3C5-C60ED05145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24B3DD9-E40A-C04A-8595-26F1034FC86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1C1418-1108-8049-B699-994260F96EBE}" type="datetimeFigureOut">
              <a:rPr lang="en-US" smtClean="0"/>
              <a:t>2/14/2023</a:t>
            </a:fld>
            <a:endParaRPr lang="en-US"/>
          </a:p>
        </p:txBody>
      </p:sp>
      <p:sp>
        <p:nvSpPr>
          <p:cNvPr id="5" name="Footer Placeholder 4">
            <a:extLst>
              <a:ext uri="{FF2B5EF4-FFF2-40B4-BE49-F238E27FC236}">
                <a16:creationId xmlns:a16="http://schemas.microsoft.com/office/drawing/2014/main" id="{8DC23A6F-5D5C-C04C-908E-D5E0BE5E454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7DDFAE-ECF2-9F44-9277-46E9FB29CE5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723FB03-EEC1-C347-A2B5-94EDF0739969}" type="slidenum">
              <a:rPr lang="en-US" smtClean="0"/>
              <a:t>‹#›</a:t>
            </a:fld>
            <a:endParaRPr lang="en-US"/>
          </a:p>
        </p:txBody>
      </p:sp>
    </p:spTree>
    <p:extLst>
      <p:ext uri="{BB962C8B-B14F-4D97-AF65-F5344CB8AC3E}">
        <p14:creationId xmlns:p14="http://schemas.microsoft.com/office/powerpoint/2010/main" val="352452374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304800"/>
            <a:ext cx="113608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415600" y="1536633"/>
            <a:ext cx="11776400" cy="5321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rgbClr val="FFFFFF"/>
              </a:buClr>
              <a:buSzPts val="1600"/>
              <a:buFont typeface="Barlow"/>
              <a:buChar char="●"/>
              <a:defRPr sz="1600">
                <a:solidFill>
                  <a:srgbClr val="FFFFFF"/>
                </a:solidFill>
                <a:latin typeface="Barlow"/>
                <a:ea typeface="Barlow"/>
                <a:cs typeface="Barlow"/>
                <a:sym typeface="Barlow"/>
              </a:defRPr>
            </a:lvl1pPr>
            <a:lvl2pPr marL="914400" lvl="1" indent="-304800">
              <a:lnSpc>
                <a:spcPct val="100000"/>
              </a:lnSpc>
              <a:spcBef>
                <a:spcPts val="600"/>
              </a:spcBef>
              <a:spcAft>
                <a:spcPts val="0"/>
              </a:spcAft>
              <a:buClr>
                <a:srgbClr val="FFFFFF"/>
              </a:buClr>
              <a:buSzPts val="1200"/>
              <a:buFont typeface="Barlow"/>
              <a:buChar char="○"/>
              <a:defRPr sz="1200">
                <a:solidFill>
                  <a:srgbClr val="FFFFFF"/>
                </a:solidFill>
                <a:latin typeface="Barlow"/>
                <a:ea typeface="Barlow"/>
                <a:cs typeface="Barlow"/>
                <a:sym typeface="Barlow"/>
              </a:defRPr>
            </a:lvl2pPr>
            <a:lvl3pPr marL="1371600" lvl="2" indent="-304800">
              <a:lnSpc>
                <a:spcPct val="100000"/>
              </a:lnSpc>
              <a:spcBef>
                <a:spcPts val="600"/>
              </a:spcBef>
              <a:spcAft>
                <a:spcPts val="0"/>
              </a:spcAft>
              <a:buClr>
                <a:srgbClr val="FFFFFF"/>
              </a:buClr>
              <a:buSzPts val="1200"/>
              <a:buFont typeface="Barlow"/>
              <a:buChar char="■"/>
              <a:defRPr sz="1200">
                <a:solidFill>
                  <a:srgbClr val="FFFFFF"/>
                </a:solidFill>
                <a:latin typeface="Barlow"/>
                <a:ea typeface="Barlow"/>
                <a:cs typeface="Barlow"/>
                <a:sym typeface="Barlow"/>
              </a:defRPr>
            </a:lvl3pPr>
            <a:lvl4pPr marL="1828800" lvl="3" indent="-304800">
              <a:lnSpc>
                <a:spcPct val="100000"/>
              </a:lnSpc>
              <a:spcBef>
                <a:spcPts val="600"/>
              </a:spcBef>
              <a:spcAft>
                <a:spcPts val="0"/>
              </a:spcAft>
              <a:buClr>
                <a:srgbClr val="FFFFFF"/>
              </a:buClr>
              <a:buSzPts val="1200"/>
              <a:buFont typeface="Barlow"/>
              <a:buChar char="●"/>
              <a:defRPr sz="1200">
                <a:solidFill>
                  <a:srgbClr val="FFFFFF"/>
                </a:solidFill>
                <a:latin typeface="Barlow"/>
                <a:ea typeface="Barlow"/>
                <a:cs typeface="Barlow"/>
                <a:sym typeface="Barlow"/>
              </a:defRPr>
            </a:lvl4pPr>
            <a:lvl5pPr marL="2286000" lvl="4" indent="-304800">
              <a:lnSpc>
                <a:spcPct val="100000"/>
              </a:lnSpc>
              <a:spcBef>
                <a:spcPts val="600"/>
              </a:spcBef>
              <a:spcAft>
                <a:spcPts val="0"/>
              </a:spcAft>
              <a:buClr>
                <a:srgbClr val="FFFFFF"/>
              </a:buClr>
              <a:buSzPts val="1200"/>
              <a:buFont typeface="Barlow"/>
              <a:buChar char="○"/>
              <a:defRPr sz="1200">
                <a:solidFill>
                  <a:srgbClr val="FFFFFF"/>
                </a:solidFill>
                <a:latin typeface="Barlow"/>
                <a:ea typeface="Barlow"/>
                <a:cs typeface="Barlow"/>
                <a:sym typeface="Barlow"/>
              </a:defRPr>
            </a:lvl5pPr>
            <a:lvl6pPr marL="2743200" lvl="5" indent="-304800">
              <a:lnSpc>
                <a:spcPct val="100000"/>
              </a:lnSpc>
              <a:spcBef>
                <a:spcPts val="600"/>
              </a:spcBef>
              <a:spcAft>
                <a:spcPts val="0"/>
              </a:spcAft>
              <a:buClr>
                <a:srgbClr val="FFFFFF"/>
              </a:buClr>
              <a:buSzPts val="1200"/>
              <a:buFont typeface="Barlow"/>
              <a:buChar char="■"/>
              <a:defRPr sz="1200">
                <a:solidFill>
                  <a:srgbClr val="FFFFFF"/>
                </a:solidFill>
                <a:latin typeface="Barlow"/>
                <a:ea typeface="Barlow"/>
                <a:cs typeface="Barlow"/>
                <a:sym typeface="Barlow"/>
              </a:defRPr>
            </a:lvl6pPr>
            <a:lvl7pPr marL="3200400" lvl="6" indent="-304800">
              <a:lnSpc>
                <a:spcPct val="100000"/>
              </a:lnSpc>
              <a:spcBef>
                <a:spcPts val="600"/>
              </a:spcBef>
              <a:spcAft>
                <a:spcPts val="0"/>
              </a:spcAft>
              <a:buClr>
                <a:srgbClr val="FFFFFF"/>
              </a:buClr>
              <a:buSzPts val="1200"/>
              <a:buFont typeface="Barlow"/>
              <a:buChar char="●"/>
              <a:defRPr sz="1200">
                <a:solidFill>
                  <a:srgbClr val="FFFFFF"/>
                </a:solidFill>
                <a:latin typeface="Barlow"/>
                <a:ea typeface="Barlow"/>
                <a:cs typeface="Barlow"/>
                <a:sym typeface="Barlow"/>
              </a:defRPr>
            </a:lvl7pPr>
            <a:lvl8pPr marL="3657600" lvl="7" indent="-304800">
              <a:lnSpc>
                <a:spcPct val="100000"/>
              </a:lnSpc>
              <a:spcBef>
                <a:spcPts val="600"/>
              </a:spcBef>
              <a:spcAft>
                <a:spcPts val="0"/>
              </a:spcAft>
              <a:buClr>
                <a:srgbClr val="FFFFFF"/>
              </a:buClr>
              <a:buSzPts val="1200"/>
              <a:buFont typeface="Barlow"/>
              <a:buChar char="○"/>
              <a:defRPr sz="1200">
                <a:solidFill>
                  <a:srgbClr val="FFFFFF"/>
                </a:solidFill>
                <a:latin typeface="Barlow"/>
                <a:ea typeface="Barlow"/>
                <a:cs typeface="Barlow"/>
                <a:sym typeface="Barlow"/>
              </a:defRPr>
            </a:lvl8pPr>
            <a:lvl9pPr marL="4114800" lvl="8" indent="-304800">
              <a:lnSpc>
                <a:spcPct val="100000"/>
              </a:lnSpc>
              <a:spcBef>
                <a:spcPts val="600"/>
              </a:spcBef>
              <a:spcAft>
                <a:spcPts val="600"/>
              </a:spcAft>
              <a:buClr>
                <a:srgbClr val="FFFFFF"/>
              </a:buClr>
              <a:buSzPts val="1200"/>
              <a:buFont typeface="Barlow"/>
              <a:buChar char="■"/>
              <a:defRPr sz="1200">
                <a:solidFill>
                  <a:srgbClr val="FFFFFF"/>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rgbClr val="FFFFFF"/>
                </a:solidFill>
                <a:latin typeface="Average"/>
                <a:ea typeface="Average"/>
                <a:cs typeface="Average"/>
                <a:sym typeface="Average"/>
              </a:defRPr>
            </a:lvl1pPr>
            <a:lvl2pPr lvl="1" algn="r">
              <a:buNone/>
              <a:defRPr sz="1333">
                <a:solidFill>
                  <a:srgbClr val="FFFFFF"/>
                </a:solidFill>
                <a:latin typeface="Average"/>
                <a:ea typeface="Average"/>
                <a:cs typeface="Average"/>
                <a:sym typeface="Average"/>
              </a:defRPr>
            </a:lvl2pPr>
            <a:lvl3pPr lvl="2" algn="r">
              <a:buNone/>
              <a:defRPr sz="1333">
                <a:solidFill>
                  <a:srgbClr val="FFFFFF"/>
                </a:solidFill>
                <a:latin typeface="Average"/>
                <a:ea typeface="Average"/>
                <a:cs typeface="Average"/>
                <a:sym typeface="Average"/>
              </a:defRPr>
            </a:lvl3pPr>
            <a:lvl4pPr lvl="3" algn="r">
              <a:buNone/>
              <a:defRPr sz="1333">
                <a:solidFill>
                  <a:srgbClr val="FFFFFF"/>
                </a:solidFill>
                <a:latin typeface="Average"/>
                <a:ea typeface="Average"/>
                <a:cs typeface="Average"/>
                <a:sym typeface="Average"/>
              </a:defRPr>
            </a:lvl4pPr>
            <a:lvl5pPr lvl="4" algn="r">
              <a:buNone/>
              <a:defRPr sz="1333">
                <a:solidFill>
                  <a:srgbClr val="FFFFFF"/>
                </a:solidFill>
                <a:latin typeface="Average"/>
                <a:ea typeface="Average"/>
                <a:cs typeface="Average"/>
                <a:sym typeface="Average"/>
              </a:defRPr>
            </a:lvl5pPr>
            <a:lvl6pPr lvl="5" algn="r">
              <a:buNone/>
              <a:defRPr sz="1333">
                <a:solidFill>
                  <a:srgbClr val="FFFFFF"/>
                </a:solidFill>
                <a:latin typeface="Average"/>
                <a:ea typeface="Average"/>
                <a:cs typeface="Average"/>
                <a:sym typeface="Average"/>
              </a:defRPr>
            </a:lvl6pPr>
            <a:lvl7pPr lvl="6" algn="r">
              <a:buNone/>
              <a:defRPr sz="1333">
                <a:solidFill>
                  <a:srgbClr val="FFFFFF"/>
                </a:solidFill>
                <a:latin typeface="Average"/>
                <a:ea typeface="Average"/>
                <a:cs typeface="Average"/>
                <a:sym typeface="Average"/>
              </a:defRPr>
            </a:lvl7pPr>
            <a:lvl8pPr lvl="7" algn="r">
              <a:buNone/>
              <a:defRPr sz="1333">
                <a:solidFill>
                  <a:srgbClr val="FFFFFF"/>
                </a:solidFill>
                <a:latin typeface="Average"/>
                <a:ea typeface="Average"/>
                <a:cs typeface="Average"/>
                <a:sym typeface="Average"/>
              </a:defRPr>
            </a:lvl8pPr>
            <a:lvl9pPr lvl="8" algn="r">
              <a:buNone/>
              <a:defRPr sz="1333">
                <a:solidFill>
                  <a:srgbClr val="FFFFFF"/>
                </a:solidFill>
                <a:latin typeface="Average"/>
                <a:ea typeface="Average"/>
                <a:cs typeface="Average"/>
                <a:sym typeface="Average"/>
              </a:defRPr>
            </a:lvl9pPr>
          </a:lstStyle>
          <a:p>
            <a:fld id="{00000000-1234-1234-1234-123412341234}" type="slidenum">
              <a:rPr lang="en" smtClean="0"/>
              <a:pPr/>
              <a:t>‹#›</a:t>
            </a:fld>
            <a:endParaRPr lang="en"/>
          </a:p>
        </p:txBody>
      </p:sp>
      <p:sp>
        <p:nvSpPr>
          <p:cNvPr id="9" name="Google Shape;9;p1"/>
          <p:cNvSpPr txBox="1"/>
          <p:nvPr/>
        </p:nvSpPr>
        <p:spPr>
          <a:xfrm>
            <a:off x="8662100" y="6444133"/>
            <a:ext cx="3544400" cy="414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733" b="1">
                <a:solidFill>
                  <a:srgbClr val="999999"/>
                </a:solidFill>
                <a:latin typeface="Barlow"/>
                <a:ea typeface="Barlow"/>
                <a:cs typeface="Barlow"/>
                <a:sym typeface="Barlow"/>
              </a:rPr>
              <a:t>CONFIDENTIAL</a:t>
            </a:r>
            <a:endParaRPr sz="1733" b="1">
              <a:solidFill>
                <a:srgbClr val="999999"/>
              </a:solidFill>
              <a:latin typeface="Barlow"/>
              <a:ea typeface="Barlow"/>
              <a:cs typeface="Barlow"/>
              <a:sym typeface="Barlow"/>
            </a:endParaRPr>
          </a:p>
        </p:txBody>
      </p:sp>
    </p:spTree>
    <p:extLst>
      <p:ext uri="{BB962C8B-B14F-4D97-AF65-F5344CB8AC3E}">
        <p14:creationId xmlns:p14="http://schemas.microsoft.com/office/powerpoint/2010/main" val="1471576484"/>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13.png"/><Relationship Id="rId4" Type="http://schemas.openxmlformats.org/officeDocument/2006/relationships/image" Target="../media/image15.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3.png"/><Relationship Id="rId3" Type="http://schemas.openxmlformats.org/officeDocument/2006/relationships/image" Target="../media/image20.png"/><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5.xml"/><Relationship Id="rId6" Type="http://schemas.openxmlformats.org/officeDocument/2006/relationships/image" Target="../media/image22.png"/><Relationship Id="rId11" Type="http://schemas.openxmlformats.org/officeDocument/2006/relationships/image" Target="../media/image16.png"/><Relationship Id="rId5" Type="http://schemas.openxmlformats.org/officeDocument/2006/relationships/image" Target="../media/image21.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png"/><Relationship Id="rId7" Type="http://schemas.openxmlformats.org/officeDocument/2006/relationships/image" Target="../media/image33.JPG"/><Relationship Id="rId12" Type="http://schemas.openxmlformats.org/officeDocument/2006/relationships/image" Target="../media/image38.JP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32.JPG"/><Relationship Id="rId11" Type="http://schemas.openxmlformats.org/officeDocument/2006/relationships/image" Target="../media/image37.JPG"/><Relationship Id="rId5" Type="http://schemas.openxmlformats.org/officeDocument/2006/relationships/image" Target="../media/image31.JPG"/><Relationship Id="rId10" Type="http://schemas.openxmlformats.org/officeDocument/2006/relationships/image" Target="../media/image36.JPG"/><Relationship Id="rId4" Type="http://schemas.openxmlformats.org/officeDocument/2006/relationships/image" Target="../media/image30.JPG"/><Relationship Id="rId9"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emf"/><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emf"/><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5.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48F05-A0D1-D01A-25E8-BE00DF48EA7E}"/>
              </a:ext>
            </a:extLst>
          </p:cNvPr>
          <p:cNvSpPr>
            <a:spLocks noGrp="1"/>
          </p:cNvSpPr>
          <p:nvPr>
            <p:ph type="ctrTitle"/>
          </p:nvPr>
        </p:nvSpPr>
        <p:spPr>
          <a:xfrm>
            <a:off x="987552" y="585217"/>
            <a:ext cx="9680448" cy="3310128"/>
          </a:xfrm>
        </p:spPr>
        <p:txBody>
          <a:bodyPr>
            <a:normAutofit fontScale="90000"/>
          </a:bodyPr>
          <a:lstStyle/>
          <a:p>
            <a:br>
              <a:rPr lang="en-GB" b="1" dirty="0"/>
            </a:br>
            <a:br>
              <a:rPr lang="en-GB" b="1" dirty="0"/>
            </a:br>
            <a:r>
              <a:rPr lang="en-GB" b="1" dirty="0"/>
              <a:t>Emerging technologies to enhance individual cat management</a:t>
            </a:r>
            <a:br>
              <a:rPr lang="en-GB" dirty="0"/>
            </a:br>
            <a:endParaRPr lang="en-AU" dirty="0"/>
          </a:p>
        </p:txBody>
      </p:sp>
      <p:sp>
        <p:nvSpPr>
          <p:cNvPr id="3" name="Subtitle 2">
            <a:extLst>
              <a:ext uri="{FF2B5EF4-FFF2-40B4-BE49-F238E27FC236}">
                <a16:creationId xmlns:a16="http://schemas.microsoft.com/office/drawing/2014/main" id="{77441E15-005E-2166-5902-ECC0EAD26B0B}"/>
              </a:ext>
            </a:extLst>
          </p:cNvPr>
          <p:cNvSpPr>
            <a:spLocks noGrp="1"/>
          </p:cNvSpPr>
          <p:nvPr>
            <p:ph type="subTitle" idx="1"/>
          </p:nvPr>
        </p:nvSpPr>
        <p:spPr>
          <a:xfrm>
            <a:off x="1524000" y="3808429"/>
            <a:ext cx="9144000" cy="1583703"/>
          </a:xfrm>
        </p:spPr>
        <p:txBody>
          <a:bodyPr>
            <a:normAutofit/>
          </a:bodyPr>
          <a:lstStyle/>
          <a:p>
            <a:r>
              <a:rPr lang="en-GB" sz="3600" dirty="0"/>
              <a:t>John L Read</a:t>
            </a:r>
          </a:p>
        </p:txBody>
      </p:sp>
      <p:pic>
        <p:nvPicPr>
          <p:cNvPr id="4" name="Picture 3">
            <a:extLst>
              <a:ext uri="{FF2B5EF4-FFF2-40B4-BE49-F238E27FC236}">
                <a16:creationId xmlns:a16="http://schemas.microsoft.com/office/drawing/2014/main" id="{349F65AB-4CA8-FC5B-8DAA-B7CFC1D8A898}"/>
              </a:ext>
            </a:extLst>
          </p:cNvPr>
          <p:cNvPicPr>
            <a:picLocks noChangeAspect="1"/>
          </p:cNvPicPr>
          <p:nvPr/>
        </p:nvPicPr>
        <p:blipFill>
          <a:blip r:embed="rId2"/>
          <a:stretch>
            <a:fillRect/>
          </a:stretch>
        </p:blipFill>
        <p:spPr>
          <a:xfrm>
            <a:off x="666866" y="5076036"/>
            <a:ext cx="4729354" cy="1492032"/>
          </a:xfrm>
          <a:prstGeom prst="rect">
            <a:avLst/>
          </a:prstGeom>
        </p:spPr>
      </p:pic>
      <p:sp>
        <p:nvSpPr>
          <p:cNvPr id="6" name="Rectangle 5">
            <a:extLst>
              <a:ext uri="{FF2B5EF4-FFF2-40B4-BE49-F238E27FC236}">
                <a16:creationId xmlns:a16="http://schemas.microsoft.com/office/drawing/2014/main" id="{A53E6A7E-2F34-01D3-3AB0-807094914344}"/>
              </a:ext>
            </a:extLst>
          </p:cNvPr>
          <p:cNvSpPr/>
          <p:nvPr/>
        </p:nvSpPr>
        <p:spPr>
          <a:xfrm>
            <a:off x="2509024" y="5999356"/>
            <a:ext cx="2887196" cy="568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Logo, company name&#10;&#10;Description automatically generated">
            <a:extLst>
              <a:ext uri="{FF2B5EF4-FFF2-40B4-BE49-F238E27FC236}">
                <a16:creationId xmlns:a16="http://schemas.microsoft.com/office/drawing/2014/main" id="{4D44B6E7-F83D-1253-7373-A23A61807A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1816" y="4151811"/>
            <a:ext cx="3606078" cy="2706189"/>
          </a:xfrm>
          <a:prstGeom prst="rect">
            <a:avLst/>
          </a:prstGeom>
        </p:spPr>
      </p:pic>
      <p:sp>
        <p:nvSpPr>
          <p:cNvPr id="9" name="Rectangle 8">
            <a:extLst>
              <a:ext uri="{FF2B5EF4-FFF2-40B4-BE49-F238E27FC236}">
                <a16:creationId xmlns:a16="http://schemas.microsoft.com/office/drawing/2014/main" id="{0C635EAB-C16B-A0EE-85D7-8EA8A282BF7F}"/>
              </a:ext>
            </a:extLst>
          </p:cNvPr>
          <p:cNvSpPr/>
          <p:nvPr/>
        </p:nvSpPr>
        <p:spPr>
          <a:xfrm>
            <a:off x="8101584" y="4151811"/>
            <a:ext cx="2203704" cy="731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506508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t walking on gravel&#10;&#10;Description automatically generated with low confidence">
            <a:extLst>
              <a:ext uri="{FF2B5EF4-FFF2-40B4-BE49-F238E27FC236}">
                <a16:creationId xmlns:a16="http://schemas.microsoft.com/office/drawing/2014/main" id="{73E5553B-FA3F-DC14-36D2-30CA19319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4" y="667511"/>
            <a:ext cx="2593087" cy="1944815"/>
          </a:xfrm>
          <a:prstGeom prst="rect">
            <a:avLst/>
          </a:prstGeom>
        </p:spPr>
      </p:pic>
      <p:pic>
        <p:nvPicPr>
          <p:cNvPr id="8" name="Picture 7">
            <a:extLst>
              <a:ext uri="{FF2B5EF4-FFF2-40B4-BE49-F238E27FC236}">
                <a16:creationId xmlns:a16="http://schemas.microsoft.com/office/drawing/2014/main" id="{4FA9DE13-39C5-4699-B467-81C0FAC40B10}"/>
              </a:ext>
            </a:extLst>
          </p:cNvPr>
          <p:cNvPicPr>
            <a:picLocks noChangeAspect="1"/>
          </p:cNvPicPr>
          <p:nvPr/>
        </p:nvPicPr>
        <p:blipFill>
          <a:blip r:embed="rId3"/>
          <a:stretch>
            <a:fillRect/>
          </a:stretch>
        </p:blipFill>
        <p:spPr>
          <a:xfrm>
            <a:off x="3093720" y="667512"/>
            <a:ext cx="2627376" cy="1970532"/>
          </a:xfrm>
          <a:prstGeom prst="rect">
            <a:avLst/>
          </a:prstGeom>
        </p:spPr>
      </p:pic>
      <p:pic>
        <p:nvPicPr>
          <p:cNvPr id="12" name="Picture 11">
            <a:extLst>
              <a:ext uri="{FF2B5EF4-FFF2-40B4-BE49-F238E27FC236}">
                <a16:creationId xmlns:a16="http://schemas.microsoft.com/office/drawing/2014/main" id="{312B3BCD-F904-3F4E-DAF0-C769102C1883}"/>
              </a:ext>
            </a:extLst>
          </p:cNvPr>
          <p:cNvPicPr>
            <a:picLocks noChangeAspect="1"/>
          </p:cNvPicPr>
          <p:nvPr/>
        </p:nvPicPr>
        <p:blipFill>
          <a:blip r:embed="rId4"/>
          <a:stretch>
            <a:fillRect/>
          </a:stretch>
        </p:blipFill>
        <p:spPr>
          <a:xfrm>
            <a:off x="3083815" y="2750058"/>
            <a:ext cx="2637281" cy="1977961"/>
          </a:xfrm>
          <a:prstGeom prst="rect">
            <a:avLst/>
          </a:prstGeom>
        </p:spPr>
      </p:pic>
      <p:pic>
        <p:nvPicPr>
          <p:cNvPr id="16" name="Picture 15">
            <a:extLst>
              <a:ext uri="{FF2B5EF4-FFF2-40B4-BE49-F238E27FC236}">
                <a16:creationId xmlns:a16="http://schemas.microsoft.com/office/drawing/2014/main" id="{79CBDD5C-07FA-C45C-A09B-0ACFB0D7AE30}"/>
              </a:ext>
            </a:extLst>
          </p:cNvPr>
          <p:cNvPicPr>
            <a:picLocks noChangeAspect="1"/>
          </p:cNvPicPr>
          <p:nvPr/>
        </p:nvPicPr>
        <p:blipFill>
          <a:blip r:embed="rId5"/>
          <a:stretch>
            <a:fillRect/>
          </a:stretch>
        </p:blipFill>
        <p:spPr>
          <a:xfrm>
            <a:off x="3093720" y="4840033"/>
            <a:ext cx="2596895" cy="1947672"/>
          </a:xfrm>
          <a:prstGeom prst="rect">
            <a:avLst/>
          </a:prstGeom>
        </p:spPr>
      </p:pic>
      <p:pic>
        <p:nvPicPr>
          <p:cNvPr id="17" name="Picture 16">
            <a:extLst>
              <a:ext uri="{FF2B5EF4-FFF2-40B4-BE49-F238E27FC236}">
                <a16:creationId xmlns:a16="http://schemas.microsoft.com/office/drawing/2014/main" id="{DF4DD53A-0807-4DF3-8D42-2CB9AAA8094D}"/>
              </a:ext>
            </a:extLst>
          </p:cNvPr>
          <p:cNvPicPr>
            <a:picLocks noChangeAspect="1"/>
          </p:cNvPicPr>
          <p:nvPr/>
        </p:nvPicPr>
        <p:blipFill>
          <a:blip r:embed="rId6"/>
          <a:stretch>
            <a:fillRect/>
          </a:stretch>
        </p:blipFill>
        <p:spPr>
          <a:xfrm>
            <a:off x="155448" y="2752344"/>
            <a:ext cx="2596896" cy="1947672"/>
          </a:xfrm>
          <a:prstGeom prst="rect">
            <a:avLst/>
          </a:prstGeom>
        </p:spPr>
      </p:pic>
      <p:pic>
        <p:nvPicPr>
          <p:cNvPr id="18" name="Picture 17">
            <a:extLst>
              <a:ext uri="{FF2B5EF4-FFF2-40B4-BE49-F238E27FC236}">
                <a16:creationId xmlns:a16="http://schemas.microsoft.com/office/drawing/2014/main" id="{7847968D-D1B8-D3D6-8D69-0D12DC1AB999}"/>
              </a:ext>
            </a:extLst>
          </p:cNvPr>
          <p:cNvPicPr>
            <a:picLocks noChangeAspect="1"/>
          </p:cNvPicPr>
          <p:nvPr/>
        </p:nvPicPr>
        <p:blipFill>
          <a:blip r:embed="rId7"/>
          <a:stretch>
            <a:fillRect/>
          </a:stretch>
        </p:blipFill>
        <p:spPr>
          <a:xfrm>
            <a:off x="155448" y="4840033"/>
            <a:ext cx="2596896" cy="1947672"/>
          </a:xfrm>
          <a:prstGeom prst="rect">
            <a:avLst/>
          </a:prstGeom>
        </p:spPr>
      </p:pic>
      <p:sp>
        <p:nvSpPr>
          <p:cNvPr id="19" name="TextBox 18">
            <a:extLst>
              <a:ext uri="{FF2B5EF4-FFF2-40B4-BE49-F238E27FC236}">
                <a16:creationId xmlns:a16="http://schemas.microsoft.com/office/drawing/2014/main" id="{B9659031-C125-16AE-5DE7-13F7B08DD3B3}"/>
              </a:ext>
            </a:extLst>
          </p:cNvPr>
          <p:cNvSpPr txBox="1"/>
          <p:nvPr/>
        </p:nvSpPr>
        <p:spPr>
          <a:xfrm>
            <a:off x="859536" y="128015"/>
            <a:ext cx="1408176" cy="523220"/>
          </a:xfrm>
          <a:prstGeom prst="rect">
            <a:avLst/>
          </a:prstGeom>
          <a:noFill/>
        </p:spPr>
        <p:txBody>
          <a:bodyPr wrap="square" rtlCol="0">
            <a:spAutoFit/>
          </a:bodyPr>
          <a:lstStyle/>
          <a:p>
            <a:r>
              <a:rPr lang="en-GB" sz="2800" b="1" dirty="0"/>
              <a:t>Curious</a:t>
            </a:r>
            <a:endParaRPr lang="en-AU" sz="2800" b="1" dirty="0"/>
          </a:p>
        </p:txBody>
      </p:sp>
      <p:sp>
        <p:nvSpPr>
          <p:cNvPr id="20" name="TextBox 19">
            <a:extLst>
              <a:ext uri="{FF2B5EF4-FFF2-40B4-BE49-F238E27FC236}">
                <a16:creationId xmlns:a16="http://schemas.microsoft.com/office/drawing/2014/main" id="{E0B6DCEC-C81A-84A0-177F-C8CEA23A27A6}"/>
              </a:ext>
            </a:extLst>
          </p:cNvPr>
          <p:cNvSpPr txBox="1"/>
          <p:nvPr/>
        </p:nvSpPr>
        <p:spPr>
          <a:xfrm>
            <a:off x="3657600" y="128015"/>
            <a:ext cx="1545336" cy="523220"/>
          </a:xfrm>
          <a:prstGeom prst="rect">
            <a:avLst/>
          </a:prstGeom>
          <a:noFill/>
        </p:spPr>
        <p:txBody>
          <a:bodyPr wrap="square" rtlCol="0">
            <a:spAutoFit/>
          </a:bodyPr>
          <a:lstStyle/>
          <a:p>
            <a:r>
              <a:rPr lang="en-GB" sz="2800" b="1" dirty="0"/>
              <a:t>Aware</a:t>
            </a:r>
            <a:endParaRPr lang="en-AU" sz="2800" b="1" dirty="0"/>
          </a:p>
        </p:txBody>
      </p:sp>
    </p:spTree>
    <p:extLst>
      <p:ext uri="{BB962C8B-B14F-4D97-AF65-F5344CB8AC3E}">
        <p14:creationId xmlns:p14="http://schemas.microsoft.com/office/powerpoint/2010/main" val="4176180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t walking on gravel&#10;&#10;Description automatically generated with low confidence">
            <a:extLst>
              <a:ext uri="{FF2B5EF4-FFF2-40B4-BE49-F238E27FC236}">
                <a16:creationId xmlns:a16="http://schemas.microsoft.com/office/drawing/2014/main" id="{73E5553B-FA3F-DC14-36D2-30CA19319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4" y="667511"/>
            <a:ext cx="2593087" cy="1944815"/>
          </a:xfrm>
          <a:prstGeom prst="rect">
            <a:avLst/>
          </a:prstGeom>
        </p:spPr>
      </p:pic>
      <p:pic>
        <p:nvPicPr>
          <p:cNvPr id="8" name="Picture 7">
            <a:extLst>
              <a:ext uri="{FF2B5EF4-FFF2-40B4-BE49-F238E27FC236}">
                <a16:creationId xmlns:a16="http://schemas.microsoft.com/office/drawing/2014/main" id="{4FA9DE13-39C5-4699-B467-81C0FAC40B10}"/>
              </a:ext>
            </a:extLst>
          </p:cNvPr>
          <p:cNvPicPr>
            <a:picLocks noChangeAspect="1"/>
          </p:cNvPicPr>
          <p:nvPr/>
        </p:nvPicPr>
        <p:blipFill>
          <a:blip r:embed="rId3"/>
          <a:stretch>
            <a:fillRect/>
          </a:stretch>
        </p:blipFill>
        <p:spPr>
          <a:xfrm>
            <a:off x="3093720" y="667512"/>
            <a:ext cx="2627376" cy="1970532"/>
          </a:xfrm>
          <a:prstGeom prst="rect">
            <a:avLst/>
          </a:prstGeom>
        </p:spPr>
      </p:pic>
      <p:pic>
        <p:nvPicPr>
          <p:cNvPr id="12" name="Picture 11">
            <a:extLst>
              <a:ext uri="{FF2B5EF4-FFF2-40B4-BE49-F238E27FC236}">
                <a16:creationId xmlns:a16="http://schemas.microsoft.com/office/drawing/2014/main" id="{312B3BCD-F904-3F4E-DAF0-C769102C1883}"/>
              </a:ext>
            </a:extLst>
          </p:cNvPr>
          <p:cNvPicPr>
            <a:picLocks noChangeAspect="1"/>
          </p:cNvPicPr>
          <p:nvPr/>
        </p:nvPicPr>
        <p:blipFill>
          <a:blip r:embed="rId4"/>
          <a:stretch>
            <a:fillRect/>
          </a:stretch>
        </p:blipFill>
        <p:spPr>
          <a:xfrm>
            <a:off x="3083815" y="2750058"/>
            <a:ext cx="2637281" cy="1977961"/>
          </a:xfrm>
          <a:prstGeom prst="rect">
            <a:avLst/>
          </a:prstGeom>
        </p:spPr>
      </p:pic>
      <p:pic>
        <p:nvPicPr>
          <p:cNvPr id="13" name="Picture 12">
            <a:extLst>
              <a:ext uri="{FF2B5EF4-FFF2-40B4-BE49-F238E27FC236}">
                <a16:creationId xmlns:a16="http://schemas.microsoft.com/office/drawing/2014/main" id="{66F54405-F2A3-EDD7-EFAC-6E7009D1EFC9}"/>
              </a:ext>
            </a:extLst>
          </p:cNvPr>
          <p:cNvPicPr>
            <a:picLocks noChangeAspect="1"/>
          </p:cNvPicPr>
          <p:nvPr/>
        </p:nvPicPr>
        <p:blipFill>
          <a:blip r:embed="rId5"/>
          <a:stretch>
            <a:fillRect/>
          </a:stretch>
        </p:blipFill>
        <p:spPr>
          <a:xfrm>
            <a:off x="6071617" y="690373"/>
            <a:ext cx="2596894" cy="1947671"/>
          </a:xfrm>
          <a:prstGeom prst="rect">
            <a:avLst/>
          </a:prstGeom>
        </p:spPr>
      </p:pic>
      <p:pic>
        <p:nvPicPr>
          <p:cNvPr id="14" name="Picture 13">
            <a:extLst>
              <a:ext uri="{FF2B5EF4-FFF2-40B4-BE49-F238E27FC236}">
                <a16:creationId xmlns:a16="http://schemas.microsoft.com/office/drawing/2014/main" id="{02B05872-AAED-19C5-05CE-7A587F3EA448}"/>
              </a:ext>
            </a:extLst>
          </p:cNvPr>
          <p:cNvPicPr>
            <a:picLocks noChangeAspect="1"/>
          </p:cNvPicPr>
          <p:nvPr/>
        </p:nvPicPr>
        <p:blipFill>
          <a:blip r:embed="rId6"/>
          <a:stretch>
            <a:fillRect/>
          </a:stretch>
        </p:blipFill>
        <p:spPr>
          <a:xfrm>
            <a:off x="6071617" y="2714626"/>
            <a:ext cx="2596894" cy="1947671"/>
          </a:xfrm>
          <a:prstGeom prst="rect">
            <a:avLst/>
          </a:prstGeom>
        </p:spPr>
      </p:pic>
      <p:pic>
        <p:nvPicPr>
          <p:cNvPr id="15" name="Picture 14">
            <a:extLst>
              <a:ext uri="{FF2B5EF4-FFF2-40B4-BE49-F238E27FC236}">
                <a16:creationId xmlns:a16="http://schemas.microsoft.com/office/drawing/2014/main" id="{D20BC34B-238B-1F7E-ABFB-B09ACA829A61}"/>
              </a:ext>
            </a:extLst>
          </p:cNvPr>
          <p:cNvPicPr>
            <a:picLocks noChangeAspect="1"/>
          </p:cNvPicPr>
          <p:nvPr/>
        </p:nvPicPr>
        <p:blipFill>
          <a:blip r:embed="rId7"/>
          <a:stretch>
            <a:fillRect/>
          </a:stretch>
        </p:blipFill>
        <p:spPr>
          <a:xfrm>
            <a:off x="6071616" y="4745736"/>
            <a:ext cx="2596895" cy="1947672"/>
          </a:xfrm>
          <a:prstGeom prst="rect">
            <a:avLst/>
          </a:prstGeom>
        </p:spPr>
      </p:pic>
      <p:pic>
        <p:nvPicPr>
          <p:cNvPr id="16" name="Picture 15">
            <a:extLst>
              <a:ext uri="{FF2B5EF4-FFF2-40B4-BE49-F238E27FC236}">
                <a16:creationId xmlns:a16="http://schemas.microsoft.com/office/drawing/2014/main" id="{79CBDD5C-07FA-C45C-A09B-0ACFB0D7AE30}"/>
              </a:ext>
            </a:extLst>
          </p:cNvPr>
          <p:cNvPicPr>
            <a:picLocks noChangeAspect="1"/>
          </p:cNvPicPr>
          <p:nvPr/>
        </p:nvPicPr>
        <p:blipFill>
          <a:blip r:embed="rId8"/>
          <a:stretch>
            <a:fillRect/>
          </a:stretch>
        </p:blipFill>
        <p:spPr>
          <a:xfrm>
            <a:off x="3093720" y="4840033"/>
            <a:ext cx="2596895" cy="1947672"/>
          </a:xfrm>
          <a:prstGeom prst="rect">
            <a:avLst/>
          </a:prstGeom>
        </p:spPr>
      </p:pic>
      <p:pic>
        <p:nvPicPr>
          <p:cNvPr id="17" name="Picture 16">
            <a:extLst>
              <a:ext uri="{FF2B5EF4-FFF2-40B4-BE49-F238E27FC236}">
                <a16:creationId xmlns:a16="http://schemas.microsoft.com/office/drawing/2014/main" id="{DF4DD53A-0807-4DF3-8D42-2CB9AAA8094D}"/>
              </a:ext>
            </a:extLst>
          </p:cNvPr>
          <p:cNvPicPr>
            <a:picLocks noChangeAspect="1"/>
          </p:cNvPicPr>
          <p:nvPr/>
        </p:nvPicPr>
        <p:blipFill>
          <a:blip r:embed="rId9"/>
          <a:stretch>
            <a:fillRect/>
          </a:stretch>
        </p:blipFill>
        <p:spPr>
          <a:xfrm>
            <a:off x="155448" y="2752344"/>
            <a:ext cx="2596896" cy="1947672"/>
          </a:xfrm>
          <a:prstGeom prst="rect">
            <a:avLst/>
          </a:prstGeom>
        </p:spPr>
      </p:pic>
      <p:pic>
        <p:nvPicPr>
          <p:cNvPr id="18" name="Picture 17">
            <a:extLst>
              <a:ext uri="{FF2B5EF4-FFF2-40B4-BE49-F238E27FC236}">
                <a16:creationId xmlns:a16="http://schemas.microsoft.com/office/drawing/2014/main" id="{7847968D-D1B8-D3D6-8D69-0D12DC1AB999}"/>
              </a:ext>
            </a:extLst>
          </p:cNvPr>
          <p:cNvPicPr>
            <a:picLocks noChangeAspect="1"/>
          </p:cNvPicPr>
          <p:nvPr/>
        </p:nvPicPr>
        <p:blipFill>
          <a:blip r:embed="rId10"/>
          <a:stretch>
            <a:fillRect/>
          </a:stretch>
        </p:blipFill>
        <p:spPr>
          <a:xfrm>
            <a:off x="155448" y="4840033"/>
            <a:ext cx="2596896" cy="1947672"/>
          </a:xfrm>
          <a:prstGeom prst="rect">
            <a:avLst/>
          </a:prstGeom>
        </p:spPr>
      </p:pic>
      <p:sp>
        <p:nvSpPr>
          <p:cNvPr id="19" name="TextBox 18">
            <a:extLst>
              <a:ext uri="{FF2B5EF4-FFF2-40B4-BE49-F238E27FC236}">
                <a16:creationId xmlns:a16="http://schemas.microsoft.com/office/drawing/2014/main" id="{B9659031-C125-16AE-5DE7-13F7B08DD3B3}"/>
              </a:ext>
            </a:extLst>
          </p:cNvPr>
          <p:cNvSpPr txBox="1"/>
          <p:nvPr/>
        </p:nvSpPr>
        <p:spPr>
          <a:xfrm>
            <a:off x="859536" y="128015"/>
            <a:ext cx="1408176" cy="523220"/>
          </a:xfrm>
          <a:prstGeom prst="rect">
            <a:avLst/>
          </a:prstGeom>
          <a:noFill/>
        </p:spPr>
        <p:txBody>
          <a:bodyPr wrap="square" rtlCol="0">
            <a:spAutoFit/>
          </a:bodyPr>
          <a:lstStyle/>
          <a:p>
            <a:r>
              <a:rPr lang="en-GB" sz="2800" b="1" dirty="0"/>
              <a:t>Curious</a:t>
            </a:r>
            <a:endParaRPr lang="en-AU" sz="2800" b="1" dirty="0"/>
          </a:p>
        </p:txBody>
      </p:sp>
      <p:sp>
        <p:nvSpPr>
          <p:cNvPr id="20" name="TextBox 19">
            <a:extLst>
              <a:ext uri="{FF2B5EF4-FFF2-40B4-BE49-F238E27FC236}">
                <a16:creationId xmlns:a16="http://schemas.microsoft.com/office/drawing/2014/main" id="{E0B6DCEC-C81A-84A0-177F-C8CEA23A27A6}"/>
              </a:ext>
            </a:extLst>
          </p:cNvPr>
          <p:cNvSpPr txBox="1"/>
          <p:nvPr/>
        </p:nvSpPr>
        <p:spPr>
          <a:xfrm>
            <a:off x="3566160" y="128015"/>
            <a:ext cx="1636776" cy="523220"/>
          </a:xfrm>
          <a:prstGeom prst="rect">
            <a:avLst/>
          </a:prstGeom>
          <a:noFill/>
        </p:spPr>
        <p:txBody>
          <a:bodyPr wrap="square" rtlCol="0">
            <a:spAutoFit/>
          </a:bodyPr>
          <a:lstStyle/>
          <a:p>
            <a:r>
              <a:rPr lang="en-GB" sz="2800" b="1" dirty="0"/>
              <a:t>Aware</a:t>
            </a:r>
            <a:endParaRPr lang="en-AU" sz="2800" b="1" dirty="0"/>
          </a:p>
        </p:txBody>
      </p:sp>
      <p:sp>
        <p:nvSpPr>
          <p:cNvPr id="21" name="TextBox 20">
            <a:extLst>
              <a:ext uri="{FF2B5EF4-FFF2-40B4-BE49-F238E27FC236}">
                <a16:creationId xmlns:a16="http://schemas.microsoft.com/office/drawing/2014/main" id="{2E2FCC44-AE78-62B5-294A-491CADD241A9}"/>
              </a:ext>
            </a:extLst>
          </p:cNvPr>
          <p:cNvSpPr txBox="1"/>
          <p:nvPr/>
        </p:nvSpPr>
        <p:spPr>
          <a:xfrm>
            <a:off x="6391373" y="128015"/>
            <a:ext cx="1801649" cy="523220"/>
          </a:xfrm>
          <a:prstGeom prst="rect">
            <a:avLst/>
          </a:prstGeom>
          <a:noFill/>
        </p:spPr>
        <p:txBody>
          <a:bodyPr wrap="square" rtlCol="0">
            <a:spAutoFit/>
          </a:bodyPr>
          <a:lstStyle/>
          <a:p>
            <a:r>
              <a:rPr lang="en-GB" sz="2800" b="1" dirty="0"/>
              <a:t>Oblivious</a:t>
            </a:r>
            <a:endParaRPr lang="en-AU" sz="2800" b="1" dirty="0"/>
          </a:p>
        </p:txBody>
      </p:sp>
    </p:spTree>
    <p:extLst>
      <p:ext uri="{BB962C8B-B14F-4D97-AF65-F5344CB8AC3E}">
        <p14:creationId xmlns:p14="http://schemas.microsoft.com/office/powerpoint/2010/main" val="2267004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t walking on gravel&#10;&#10;Description automatically generated with low confidence">
            <a:extLst>
              <a:ext uri="{FF2B5EF4-FFF2-40B4-BE49-F238E27FC236}">
                <a16:creationId xmlns:a16="http://schemas.microsoft.com/office/drawing/2014/main" id="{73E5553B-FA3F-DC14-36D2-30CA19319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4" y="667511"/>
            <a:ext cx="2593087" cy="1944815"/>
          </a:xfrm>
          <a:prstGeom prst="rect">
            <a:avLst/>
          </a:prstGeom>
        </p:spPr>
      </p:pic>
      <p:pic>
        <p:nvPicPr>
          <p:cNvPr id="8" name="Picture 7">
            <a:extLst>
              <a:ext uri="{FF2B5EF4-FFF2-40B4-BE49-F238E27FC236}">
                <a16:creationId xmlns:a16="http://schemas.microsoft.com/office/drawing/2014/main" id="{4FA9DE13-39C5-4699-B467-81C0FAC40B10}"/>
              </a:ext>
            </a:extLst>
          </p:cNvPr>
          <p:cNvPicPr>
            <a:picLocks noChangeAspect="1"/>
          </p:cNvPicPr>
          <p:nvPr/>
        </p:nvPicPr>
        <p:blipFill>
          <a:blip r:embed="rId3"/>
          <a:stretch>
            <a:fillRect/>
          </a:stretch>
        </p:blipFill>
        <p:spPr>
          <a:xfrm>
            <a:off x="3093720" y="667512"/>
            <a:ext cx="2627376" cy="1970532"/>
          </a:xfrm>
          <a:prstGeom prst="rect">
            <a:avLst/>
          </a:prstGeom>
        </p:spPr>
      </p:pic>
      <p:pic>
        <p:nvPicPr>
          <p:cNvPr id="12" name="Picture 11">
            <a:extLst>
              <a:ext uri="{FF2B5EF4-FFF2-40B4-BE49-F238E27FC236}">
                <a16:creationId xmlns:a16="http://schemas.microsoft.com/office/drawing/2014/main" id="{312B3BCD-F904-3F4E-DAF0-C769102C1883}"/>
              </a:ext>
            </a:extLst>
          </p:cNvPr>
          <p:cNvPicPr>
            <a:picLocks noChangeAspect="1"/>
          </p:cNvPicPr>
          <p:nvPr/>
        </p:nvPicPr>
        <p:blipFill>
          <a:blip r:embed="rId4"/>
          <a:stretch>
            <a:fillRect/>
          </a:stretch>
        </p:blipFill>
        <p:spPr>
          <a:xfrm>
            <a:off x="3083815" y="2750058"/>
            <a:ext cx="2637281" cy="1977961"/>
          </a:xfrm>
          <a:prstGeom prst="rect">
            <a:avLst/>
          </a:prstGeom>
        </p:spPr>
      </p:pic>
      <p:pic>
        <p:nvPicPr>
          <p:cNvPr id="13" name="Picture 12">
            <a:extLst>
              <a:ext uri="{FF2B5EF4-FFF2-40B4-BE49-F238E27FC236}">
                <a16:creationId xmlns:a16="http://schemas.microsoft.com/office/drawing/2014/main" id="{66F54405-F2A3-EDD7-EFAC-6E7009D1EFC9}"/>
              </a:ext>
            </a:extLst>
          </p:cNvPr>
          <p:cNvPicPr>
            <a:picLocks noChangeAspect="1"/>
          </p:cNvPicPr>
          <p:nvPr/>
        </p:nvPicPr>
        <p:blipFill>
          <a:blip r:embed="rId5"/>
          <a:stretch>
            <a:fillRect/>
          </a:stretch>
        </p:blipFill>
        <p:spPr>
          <a:xfrm>
            <a:off x="6071617" y="690373"/>
            <a:ext cx="2596894" cy="1947671"/>
          </a:xfrm>
          <a:prstGeom prst="rect">
            <a:avLst/>
          </a:prstGeom>
        </p:spPr>
      </p:pic>
      <p:pic>
        <p:nvPicPr>
          <p:cNvPr id="14" name="Picture 13">
            <a:extLst>
              <a:ext uri="{FF2B5EF4-FFF2-40B4-BE49-F238E27FC236}">
                <a16:creationId xmlns:a16="http://schemas.microsoft.com/office/drawing/2014/main" id="{02B05872-AAED-19C5-05CE-7A587F3EA448}"/>
              </a:ext>
            </a:extLst>
          </p:cNvPr>
          <p:cNvPicPr>
            <a:picLocks noChangeAspect="1"/>
          </p:cNvPicPr>
          <p:nvPr/>
        </p:nvPicPr>
        <p:blipFill>
          <a:blip r:embed="rId6"/>
          <a:stretch>
            <a:fillRect/>
          </a:stretch>
        </p:blipFill>
        <p:spPr>
          <a:xfrm>
            <a:off x="6071617" y="2714626"/>
            <a:ext cx="2596894" cy="1947671"/>
          </a:xfrm>
          <a:prstGeom prst="rect">
            <a:avLst/>
          </a:prstGeom>
        </p:spPr>
      </p:pic>
      <p:pic>
        <p:nvPicPr>
          <p:cNvPr id="15" name="Picture 14">
            <a:extLst>
              <a:ext uri="{FF2B5EF4-FFF2-40B4-BE49-F238E27FC236}">
                <a16:creationId xmlns:a16="http://schemas.microsoft.com/office/drawing/2014/main" id="{D20BC34B-238B-1F7E-ABFB-B09ACA829A61}"/>
              </a:ext>
            </a:extLst>
          </p:cNvPr>
          <p:cNvPicPr>
            <a:picLocks noChangeAspect="1"/>
          </p:cNvPicPr>
          <p:nvPr/>
        </p:nvPicPr>
        <p:blipFill>
          <a:blip r:embed="rId7"/>
          <a:stretch>
            <a:fillRect/>
          </a:stretch>
        </p:blipFill>
        <p:spPr>
          <a:xfrm>
            <a:off x="6071616" y="4745736"/>
            <a:ext cx="2596895" cy="1947672"/>
          </a:xfrm>
          <a:prstGeom prst="rect">
            <a:avLst/>
          </a:prstGeom>
        </p:spPr>
      </p:pic>
      <p:pic>
        <p:nvPicPr>
          <p:cNvPr id="16" name="Picture 15">
            <a:extLst>
              <a:ext uri="{FF2B5EF4-FFF2-40B4-BE49-F238E27FC236}">
                <a16:creationId xmlns:a16="http://schemas.microsoft.com/office/drawing/2014/main" id="{79CBDD5C-07FA-C45C-A09B-0ACFB0D7AE30}"/>
              </a:ext>
            </a:extLst>
          </p:cNvPr>
          <p:cNvPicPr>
            <a:picLocks noChangeAspect="1"/>
          </p:cNvPicPr>
          <p:nvPr/>
        </p:nvPicPr>
        <p:blipFill>
          <a:blip r:embed="rId8"/>
          <a:stretch>
            <a:fillRect/>
          </a:stretch>
        </p:blipFill>
        <p:spPr>
          <a:xfrm>
            <a:off x="3093720" y="4840033"/>
            <a:ext cx="2596895" cy="1947672"/>
          </a:xfrm>
          <a:prstGeom prst="rect">
            <a:avLst/>
          </a:prstGeom>
        </p:spPr>
      </p:pic>
      <p:pic>
        <p:nvPicPr>
          <p:cNvPr id="17" name="Picture 16">
            <a:extLst>
              <a:ext uri="{FF2B5EF4-FFF2-40B4-BE49-F238E27FC236}">
                <a16:creationId xmlns:a16="http://schemas.microsoft.com/office/drawing/2014/main" id="{DF4DD53A-0807-4DF3-8D42-2CB9AAA8094D}"/>
              </a:ext>
            </a:extLst>
          </p:cNvPr>
          <p:cNvPicPr>
            <a:picLocks noChangeAspect="1"/>
          </p:cNvPicPr>
          <p:nvPr/>
        </p:nvPicPr>
        <p:blipFill>
          <a:blip r:embed="rId9"/>
          <a:stretch>
            <a:fillRect/>
          </a:stretch>
        </p:blipFill>
        <p:spPr>
          <a:xfrm>
            <a:off x="155448" y="2752344"/>
            <a:ext cx="2596896" cy="1947672"/>
          </a:xfrm>
          <a:prstGeom prst="rect">
            <a:avLst/>
          </a:prstGeom>
        </p:spPr>
      </p:pic>
      <p:pic>
        <p:nvPicPr>
          <p:cNvPr id="18" name="Picture 17">
            <a:extLst>
              <a:ext uri="{FF2B5EF4-FFF2-40B4-BE49-F238E27FC236}">
                <a16:creationId xmlns:a16="http://schemas.microsoft.com/office/drawing/2014/main" id="{7847968D-D1B8-D3D6-8D69-0D12DC1AB999}"/>
              </a:ext>
            </a:extLst>
          </p:cNvPr>
          <p:cNvPicPr>
            <a:picLocks noChangeAspect="1"/>
          </p:cNvPicPr>
          <p:nvPr/>
        </p:nvPicPr>
        <p:blipFill>
          <a:blip r:embed="rId10"/>
          <a:stretch>
            <a:fillRect/>
          </a:stretch>
        </p:blipFill>
        <p:spPr>
          <a:xfrm>
            <a:off x="155448" y="4840033"/>
            <a:ext cx="2596896" cy="1947672"/>
          </a:xfrm>
          <a:prstGeom prst="rect">
            <a:avLst/>
          </a:prstGeom>
        </p:spPr>
      </p:pic>
      <p:sp>
        <p:nvSpPr>
          <p:cNvPr id="19" name="TextBox 18">
            <a:extLst>
              <a:ext uri="{FF2B5EF4-FFF2-40B4-BE49-F238E27FC236}">
                <a16:creationId xmlns:a16="http://schemas.microsoft.com/office/drawing/2014/main" id="{B9659031-C125-16AE-5DE7-13F7B08DD3B3}"/>
              </a:ext>
            </a:extLst>
          </p:cNvPr>
          <p:cNvSpPr txBox="1"/>
          <p:nvPr/>
        </p:nvSpPr>
        <p:spPr>
          <a:xfrm>
            <a:off x="859536" y="128015"/>
            <a:ext cx="1408176" cy="523220"/>
          </a:xfrm>
          <a:prstGeom prst="rect">
            <a:avLst/>
          </a:prstGeom>
          <a:noFill/>
        </p:spPr>
        <p:txBody>
          <a:bodyPr wrap="square" rtlCol="0">
            <a:spAutoFit/>
          </a:bodyPr>
          <a:lstStyle/>
          <a:p>
            <a:r>
              <a:rPr lang="en-GB" sz="2800" b="1" dirty="0"/>
              <a:t>Curious</a:t>
            </a:r>
            <a:endParaRPr lang="en-AU" sz="2800" b="1" dirty="0"/>
          </a:p>
        </p:txBody>
      </p:sp>
      <p:sp>
        <p:nvSpPr>
          <p:cNvPr id="20" name="TextBox 19">
            <a:extLst>
              <a:ext uri="{FF2B5EF4-FFF2-40B4-BE49-F238E27FC236}">
                <a16:creationId xmlns:a16="http://schemas.microsoft.com/office/drawing/2014/main" id="{E0B6DCEC-C81A-84A0-177F-C8CEA23A27A6}"/>
              </a:ext>
            </a:extLst>
          </p:cNvPr>
          <p:cNvSpPr txBox="1"/>
          <p:nvPr/>
        </p:nvSpPr>
        <p:spPr>
          <a:xfrm>
            <a:off x="3566160" y="128015"/>
            <a:ext cx="1636776" cy="523220"/>
          </a:xfrm>
          <a:prstGeom prst="rect">
            <a:avLst/>
          </a:prstGeom>
          <a:noFill/>
        </p:spPr>
        <p:txBody>
          <a:bodyPr wrap="square" rtlCol="0">
            <a:spAutoFit/>
          </a:bodyPr>
          <a:lstStyle/>
          <a:p>
            <a:r>
              <a:rPr lang="en-GB" sz="2800" b="1" dirty="0"/>
              <a:t>Aware</a:t>
            </a:r>
            <a:endParaRPr lang="en-AU" sz="2800" b="1" dirty="0"/>
          </a:p>
        </p:txBody>
      </p:sp>
      <p:sp>
        <p:nvSpPr>
          <p:cNvPr id="21" name="TextBox 20">
            <a:extLst>
              <a:ext uri="{FF2B5EF4-FFF2-40B4-BE49-F238E27FC236}">
                <a16:creationId xmlns:a16="http://schemas.microsoft.com/office/drawing/2014/main" id="{2E2FCC44-AE78-62B5-294A-491CADD241A9}"/>
              </a:ext>
            </a:extLst>
          </p:cNvPr>
          <p:cNvSpPr txBox="1"/>
          <p:nvPr/>
        </p:nvSpPr>
        <p:spPr>
          <a:xfrm>
            <a:off x="6470906" y="128015"/>
            <a:ext cx="1852962" cy="523220"/>
          </a:xfrm>
          <a:prstGeom prst="rect">
            <a:avLst/>
          </a:prstGeom>
          <a:noFill/>
        </p:spPr>
        <p:txBody>
          <a:bodyPr wrap="square" rtlCol="0">
            <a:spAutoFit/>
          </a:bodyPr>
          <a:lstStyle/>
          <a:p>
            <a:r>
              <a:rPr lang="en-GB" sz="2800" b="1" dirty="0"/>
              <a:t>Oblivious</a:t>
            </a:r>
            <a:endParaRPr lang="en-AU" sz="2800" b="1" dirty="0"/>
          </a:p>
        </p:txBody>
      </p:sp>
      <p:sp>
        <p:nvSpPr>
          <p:cNvPr id="2" name="TextBox 1">
            <a:extLst>
              <a:ext uri="{FF2B5EF4-FFF2-40B4-BE49-F238E27FC236}">
                <a16:creationId xmlns:a16="http://schemas.microsoft.com/office/drawing/2014/main" id="{11A8F609-A72B-8CE7-326C-D61943C6A70C}"/>
              </a:ext>
            </a:extLst>
          </p:cNvPr>
          <p:cNvSpPr txBox="1"/>
          <p:nvPr/>
        </p:nvSpPr>
        <p:spPr>
          <a:xfrm>
            <a:off x="9119507" y="1885950"/>
            <a:ext cx="2522764" cy="3139321"/>
          </a:xfrm>
          <a:prstGeom prst="rect">
            <a:avLst/>
          </a:prstGeom>
          <a:noFill/>
        </p:spPr>
        <p:txBody>
          <a:bodyPr wrap="square" rtlCol="0">
            <a:spAutoFit/>
          </a:bodyPr>
          <a:lstStyle/>
          <a:p>
            <a:pPr algn="ctr"/>
            <a:r>
              <a:rPr lang="en-GB" sz="6600" dirty="0"/>
              <a:t>Easy to Felixer</a:t>
            </a:r>
            <a:endParaRPr lang="en-AU" sz="6600" dirty="0"/>
          </a:p>
        </p:txBody>
      </p:sp>
    </p:spTree>
    <p:extLst>
      <p:ext uri="{BB962C8B-B14F-4D97-AF65-F5344CB8AC3E}">
        <p14:creationId xmlns:p14="http://schemas.microsoft.com/office/powerpoint/2010/main" val="1885222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t walking on gravel&#10;&#10;Description automatically generated with low confidence">
            <a:extLst>
              <a:ext uri="{FF2B5EF4-FFF2-40B4-BE49-F238E27FC236}">
                <a16:creationId xmlns:a16="http://schemas.microsoft.com/office/drawing/2014/main" id="{73E5553B-FA3F-DC14-36D2-30CA19319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4" y="667511"/>
            <a:ext cx="2593087" cy="1944815"/>
          </a:xfrm>
          <a:prstGeom prst="rect">
            <a:avLst/>
          </a:prstGeom>
        </p:spPr>
      </p:pic>
      <p:pic>
        <p:nvPicPr>
          <p:cNvPr id="7" name="Picture 6">
            <a:extLst>
              <a:ext uri="{FF2B5EF4-FFF2-40B4-BE49-F238E27FC236}">
                <a16:creationId xmlns:a16="http://schemas.microsoft.com/office/drawing/2014/main" id="{4F94E201-8786-2179-1853-9026A5CAE2D0}"/>
              </a:ext>
            </a:extLst>
          </p:cNvPr>
          <p:cNvPicPr>
            <a:picLocks noChangeAspect="1"/>
          </p:cNvPicPr>
          <p:nvPr/>
        </p:nvPicPr>
        <p:blipFill>
          <a:blip r:embed="rId3"/>
          <a:stretch>
            <a:fillRect/>
          </a:stretch>
        </p:blipFill>
        <p:spPr>
          <a:xfrm>
            <a:off x="9086087" y="2752344"/>
            <a:ext cx="2496314" cy="1872236"/>
          </a:xfrm>
          <a:prstGeom prst="rect">
            <a:avLst/>
          </a:prstGeom>
        </p:spPr>
      </p:pic>
      <p:pic>
        <p:nvPicPr>
          <p:cNvPr id="8" name="Picture 7">
            <a:extLst>
              <a:ext uri="{FF2B5EF4-FFF2-40B4-BE49-F238E27FC236}">
                <a16:creationId xmlns:a16="http://schemas.microsoft.com/office/drawing/2014/main" id="{4FA9DE13-39C5-4699-B467-81C0FAC40B10}"/>
              </a:ext>
            </a:extLst>
          </p:cNvPr>
          <p:cNvPicPr>
            <a:picLocks noChangeAspect="1"/>
          </p:cNvPicPr>
          <p:nvPr/>
        </p:nvPicPr>
        <p:blipFill>
          <a:blip r:embed="rId4"/>
          <a:stretch>
            <a:fillRect/>
          </a:stretch>
        </p:blipFill>
        <p:spPr>
          <a:xfrm>
            <a:off x="3093720" y="667512"/>
            <a:ext cx="2627376" cy="1970532"/>
          </a:xfrm>
          <a:prstGeom prst="rect">
            <a:avLst/>
          </a:prstGeom>
        </p:spPr>
      </p:pic>
      <p:pic>
        <p:nvPicPr>
          <p:cNvPr id="9" name="Picture 8">
            <a:extLst>
              <a:ext uri="{FF2B5EF4-FFF2-40B4-BE49-F238E27FC236}">
                <a16:creationId xmlns:a16="http://schemas.microsoft.com/office/drawing/2014/main" id="{FED8507A-A9A7-3DE7-60A7-4734D6B85570}"/>
              </a:ext>
            </a:extLst>
          </p:cNvPr>
          <p:cNvPicPr>
            <a:picLocks noChangeAspect="1"/>
          </p:cNvPicPr>
          <p:nvPr/>
        </p:nvPicPr>
        <p:blipFill>
          <a:blip r:embed="rId5"/>
          <a:stretch>
            <a:fillRect/>
          </a:stretch>
        </p:blipFill>
        <p:spPr>
          <a:xfrm>
            <a:off x="9086087" y="4745736"/>
            <a:ext cx="2538984" cy="1904238"/>
          </a:xfrm>
          <a:prstGeom prst="rect">
            <a:avLst/>
          </a:prstGeom>
        </p:spPr>
      </p:pic>
      <p:pic>
        <p:nvPicPr>
          <p:cNvPr id="10" name="Picture 9">
            <a:extLst>
              <a:ext uri="{FF2B5EF4-FFF2-40B4-BE49-F238E27FC236}">
                <a16:creationId xmlns:a16="http://schemas.microsoft.com/office/drawing/2014/main" id="{2B620AB9-C1CF-0E0C-B013-C86ED29C1E5D}"/>
              </a:ext>
            </a:extLst>
          </p:cNvPr>
          <p:cNvPicPr>
            <a:picLocks noChangeAspect="1"/>
          </p:cNvPicPr>
          <p:nvPr/>
        </p:nvPicPr>
        <p:blipFill>
          <a:blip r:embed="rId6"/>
          <a:stretch>
            <a:fillRect/>
          </a:stretch>
        </p:blipFill>
        <p:spPr>
          <a:xfrm>
            <a:off x="9064752" y="733806"/>
            <a:ext cx="2538984" cy="1904238"/>
          </a:xfrm>
          <a:prstGeom prst="rect">
            <a:avLst/>
          </a:prstGeom>
        </p:spPr>
      </p:pic>
      <p:pic>
        <p:nvPicPr>
          <p:cNvPr id="12" name="Picture 11">
            <a:extLst>
              <a:ext uri="{FF2B5EF4-FFF2-40B4-BE49-F238E27FC236}">
                <a16:creationId xmlns:a16="http://schemas.microsoft.com/office/drawing/2014/main" id="{312B3BCD-F904-3F4E-DAF0-C769102C1883}"/>
              </a:ext>
            </a:extLst>
          </p:cNvPr>
          <p:cNvPicPr>
            <a:picLocks noChangeAspect="1"/>
          </p:cNvPicPr>
          <p:nvPr/>
        </p:nvPicPr>
        <p:blipFill>
          <a:blip r:embed="rId7"/>
          <a:stretch>
            <a:fillRect/>
          </a:stretch>
        </p:blipFill>
        <p:spPr>
          <a:xfrm>
            <a:off x="3083815" y="2750058"/>
            <a:ext cx="2637281" cy="1977961"/>
          </a:xfrm>
          <a:prstGeom prst="rect">
            <a:avLst/>
          </a:prstGeom>
        </p:spPr>
      </p:pic>
      <p:pic>
        <p:nvPicPr>
          <p:cNvPr id="13" name="Picture 12">
            <a:extLst>
              <a:ext uri="{FF2B5EF4-FFF2-40B4-BE49-F238E27FC236}">
                <a16:creationId xmlns:a16="http://schemas.microsoft.com/office/drawing/2014/main" id="{66F54405-F2A3-EDD7-EFAC-6E7009D1EFC9}"/>
              </a:ext>
            </a:extLst>
          </p:cNvPr>
          <p:cNvPicPr>
            <a:picLocks noChangeAspect="1"/>
          </p:cNvPicPr>
          <p:nvPr/>
        </p:nvPicPr>
        <p:blipFill>
          <a:blip r:embed="rId8"/>
          <a:stretch>
            <a:fillRect/>
          </a:stretch>
        </p:blipFill>
        <p:spPr>
          <a:xfrm>
            <a:off x="6071617" y="690373"/>
            <a:ext cx="2596894" cy="1947671"/>
          </a:xfrm>
          <a:prstGeom prst="rect">
            <a:avLst/>
          </a:prstGeom>
        </p:spPr>
      </p:pic>
      <p:pic>
        <p:nvPicPr>
          <p:cNvPr id="14" name="Picture 13">
            <a:extLst>
              <a:ext uri="{FF2B5EF4-FFF2-40B4-BE49-F238E27FC236}">
                <a16:creationId xmlns:a16="http://schemas.microsoft.com/office/drawing/2014/main" id="{02B05872-AAED-19C5-05CE-7A587F3EA448}"/>
              </a:ext>
            </a:extLst>
          </p:cNvPr>
          <p:cNvPicPr>
            <a:picLocks noChangeAspect="1"/>
          </p:cNvPicPr>
          <p:nvPr/>
        </p:nvPicPr>
        <p:blipFill>
          <a:blip r:embed="rId9"/>
          <a:stretch>
            <a:fillRect/>
          </a:stretch>
        </p:blipFill>
        <p:spPr>
          <a:xfrm>
            <a:off x="6071617" y="2714626"/>
            <a:ext cx="2596894" cy="1947671"/>
          </a:xfrm>
          <a:prstGeom prst="rect">
            <a:avLst/>
          </a:prstGeom>
        </p:spPr>
      </p:pic>
      <p:pic>
        <p:nvPicPr>
          <p:cNvPr id="15" name="Picture 14">
            <a:extLst>
              <a:ext uri="{FF2B5EF4-FFF2-40B4-BE49-F238E27FC236}">
                <a16:creationId xmlns:a16="http://schemas.microsoft.com/office/drawing/2014/main" id="{D20BC34B-238B-1F7E-ABFB-B09ACA829A61}"/>
              </a:ext>
            </a:extLst>
          </p:cNvPr>
          <p:cNvPicPr>
            <a:picLocks noChangeAspect="1"/>
          </p:cNvPicPr>
          <p:nvPr/>
        </p:nvPicPr>
        <p:blipFill>
          <a:blip r:embed="rId10"/>
          <a:stretch>
            <a:fillRect/>
          </a:stretch>
        </p:blipFill>
        <p:spPr>
          <a:xfrm>
            <a:off x="6071616" y="4745736"/>
            <a:ext cx="2596895" cy="1947672"/>
          </a:xfrm>
          <a:prstGeom prst="rect">
            <a:avLst/>
          </a:prstGeom>
        </p:spPr>
      </p:pic>
      <p:pic>
        <p:nvPicPr>
          <p:cNvPr id="16" name="Picture 15">
            <a:extLst>
              <a:ext uri="{FF2B5EF4-FFF2-40B4-BE49-F238E27FC236}">
                <a16:creationId xmlns:a16="http://schemas.microsoft.com/office/drawing/2014/main" id="{79CBDD5C-07FA-C45C-A09B-0ACFB0D7AE30}"/>
              </a:ext>
            </a:extLst>
          </p:cNvPr>
          <p:cNvPicPr>
            <a:picLocks noChangeAspect="1"/>
          </p:cNvPicPr>
          <p:nvPr/>
        </p:nvPicPr>
        <p:blipFill>
          <a:blip r:embed="rId11"/>
          <a:stretch>
            <a:fillRect/>
          </a:stretch>
        </p:blipFill>
        <p:spPr>
          <a:xfrm>
            <a:off x="3093720" y="4840033"/>
            <a:ext cx="2596895" cy="1947672"/>
          </a:xfrm>
          <a:prstGeom prst="rect">
            <a:avLst/>
          </a:prstGeom>
        </p:spPr>
      </p:pic>
      <p:pic>
        <p:nvPicPr>
          <p:cNvPr id="17" name="Picture 16">
            <a:extLst>
              <a:ext uri="{FF2B5EF4-FFF2-40B4-BE49-F238E27FC236}">
                <a16:creationId xmlns:a16="http://schemas.microsoft.com/office/drawing/2014/main" id="{DF4DD53A-0807-4DF3-8D42-2CB9AAA8094D}"/>
              </a:ext>
            </a:extLst>
          </p:cNvPr>
          <p:cNvPicPr>
            <a:picLocks noChangeAspect="1"/>
          </p:cNvPicPr>
          <p:nvPr/>
        </p:nvPicPr>
        <p:blipFill>
          <a:blip r:embed="rId12"/>
          <a:stretch>
            <a:fillRect/>
          </a:stretch>
        </p:blipFill>
        <p:spPr>
          <a:xfrm>
            <a:off x="155448" y="2752344"/>
            <a:ext cx="2596896" cy="1947672"/>
          </a:xfrm>
          <a:prstGeom prst="rect">
            <a:avLst/>
          </a:prstGeom>
        </p:spPr>
      </p:pic>
      <p:pic>
        <p:nvPicPr>
          <p:cNvPr id="18" name="Picture 17">
            <a:extLst>
              <a:ext uri="{FF2B5EF4-FFF2-40B4-BE49-F238E27FC236}">
                <a16:creationId xmlns:a16="http://schemas.microsoft.com/office/drawing/2014/main" id="{7847968D-D1B8-D3D6-8D69-0D12DC1AB999}"/>
              </a:ext>
            </a:extLst>
          </p:cNvPr>
          <p:cNvPicPr>
            <a:picLocks noChangeAspect="1"/>
          </p:cNvPicPr>
          <p:nvPr/>
        </p:nvPicPr>
        <p:blipFill>
          <a:blip r:embed="rId13"/>
          <a:stretch>
            <a:fillRect/>
          </a:stretch>
        </p:blipFill>
        <p:spPr>
          <a:xfrm>
            <a:off x="155448" y="4840033"/>
            <a:ext cx="2596896" cy="1947672"/>
          </a:xfrm>
          <a:prstGeom prst="rect">
            <a:avLst/>
          </a:prstGeom>
        </p:spPr>
      </p:pic>
      <p:sp>
        <p:nvSpPr>
          <p:cNvPr id="19" name="TextBox 18">
            <a:extLst>
              <a:ext uri="{FF2B5EF4-FFF2-40B4-BE49-F238E27FC236}">
                <a16:creationId xmlns:a16="http://schemas.microsoft.com/office/drawing/2014/main" id="{B9659031-C125-16AE-5DE7-13F7B08DD3B3}"/>
              </a:ext>
            </a:extLst>
          </p:cNvPr>
          <p:cNvSpPr txBox="1"/>
          <p:nvPr/>
        </p:nvSpPr>
        <p:spPr>
          <a:xfrm>
            <a:off x="859536" y="128015"/>
            <a:ext cx="1408176" cy="523220"/>
          </a:xfrm>
          <a:prstGeom prst="rect">
            <a:avLst/>
          </a:prstGeom>
          <a:noFill/>
        </p:spPr>
        <p:txBody>
          <a:bodyPr wrap="square" rtlCol="0">
            <a:spAutoFit/>
          </a:bodyPr>
          <a:lstStyle/>
          <a:p>
            <a:r>
              <a:rPr lang="en-GB" sz="2800" b="1" dirty="0"/>
              <a:t>Curious</a:t>
            </a:r>
            <a:endParaRPr lang="en-AU" sz="2800" b="1" dirty="0"/>
          </a:p>
        </p:txBody>
      </p:sp>
      <p:sp>
        <p:nvSpPr>
          <p:cNvPr id="20" name="TextBox 19">
            <a:extLst>
              <a:ext uri="{FF2B5EF4-FFF2-40B4-BE49-F238E27FC236}">
                <a16:creationId xmlns:a16="http://schemas.microsoft.com/office/drawing/2014/main" id="{E0B6DCEC-C81A-84A0-177F-C8CEA23A27A6}"/>
              </a:ext>
            </a:extLst>
          </p:cNvPr>
          <p:cNvSpPr txBox="1"/>
          <p:nvPr/>
        </p:nvSpPr>
        <p:spPr>
          <a:xfrm>
            <a:off x="3566160" y="128015"/>
            <a:ext cx="1636776" cy="523220"/>
          </a:xfrm>
          <a:prstGeom prst="rect">
            <a:avLst/>
          </a:prstGeom>
          <a:noFill/>
        </p:spPr>
        <p:txBody>
          <a:bodyPr wrap="square" rtlCol="0">
            <a:spAutoFit/>
          </a:bodyPr>
          <a:lstStyle/>
          <a:p>
            <a:r>
              <a:rPr lang="en-GB" sz="2800" b="1" dirty="0"/>
              <a:t>Aware</a:t>
            </a:r>
            <a:endParaRPr lang="en-AU" sz="2800" b="1" dirty="0"/>
          </a:p>
        </p:txBody>
      </p:sp>
      <p:sp>
        <p:nvSpPr>
          <p:cNvPr id="21" name="TextBox 20">
            <a:extLst>
              <a:ext uri="{FF2B5EF4-FFF2-40B4-BE49-F238E27FC236}">
                <a16:creationId xmlns:a16="http://schemas.microsoft.com/office/drawing/2014/main" id="{2E2FCC44-AE78-62B5-294A-491CADD241A9}"/>
              </a:ext>
            </a:extLst>
          </p:cNvPr>
          <p:cNvSpPr txBox="1"/>
          <p:nvPr/>
        </p:nvSpPr>
        <p:spPr>
          <a:xfrm>
            <a:off x="6470907" y="128015"/>
            <a:ext cx="1722116" cy="523220"/>
          </a:xfrm>
          <a:prstGeom prst="rect">
            <a:avLst/>
          </a:prstGeom>
          <a:noFill/>
        </p:spPr>
        <p:txBody>
          <a:bodyPr wrap="square" rtlCol="0">
            <a:spAutoFit/>
          </a:bodyPr>
          <a:lstStyle/>
          <a:p>
            <a:r>
              <a:rPr lang="en-GB" sz="2800" b="1" dirty="0"/>
              <a:t>Oblivious</a:t>
            </a:r>
            <a:endParaRPr lang="en-AU" sz="2800" b="1" dirty="0"/>
          </a:p>
        </p:txBody>
      </p:sp>
      <p:sp>
        <p:nvSpPr>
          <p:cNvPr id="22" name="TextBox 21">
            <a:extLst>
              <a:ext uri="{FF2B5EF4-FFF2-40B4-BE49-F238E27FC236}">
                <a16:creationId xmlns:a16="http://schemas.microsoft.com/office/drawing/2014/main" id="{945F8AA6-93B8-9AEB-5564-5BF610285A9B}"/>
              </a:ext>
            </a:extLst>
          </p:cNvPr>
          <p:cNvSpPr txBox="1"/>
          <p:nvPr/>
        </p:nvSpPr>
        <p:spPr>
          <a:xfrm>
            <a:off x="9491471" y="164591"/>
            <a:ext cx="1636775" cy="523220"/>
          </a:xfrm>
          <a:prstGeom prst="rect">
            <a:avLst/>
          </a:prstGeom>
          <a:noFill/>
        </p:spPr>
        <p:txBody>
          <a:bodyPr wrap="square" rtlCol="0">
            <a:spAutoFit/>
          </a:bodyPr>
          <a:lstStyle/>
          <a:p>
            <a:r>
              <a:rPr lang="en-GB" sz="2800" b="1" dirty="0"/>
              <a:t>Alarmed</a:t>
            </a:r>
            <a:endParaRPr lang="en-AU" sz="2800" b="1" dirty="0"/>
          </a:p>
        </p:txBody>
      </p:sp>
    </p:spTree>
    <p:extLst>
      <p:ext uri="{BB962C8B-B14F-4D97-AF65-F5344CB8AC3E}">
        <p14:creationId xmlns:p14="http://schemas.microsoft.com/office/powerpoint/2010/main" val="2620490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64D9A5-D27E-C3B9-E847-8DA3C6BF5D93}"/>
              </a:ext>
            </a:extLst>
          </p:cNvPr>
          <p:cNvSpPr txBox="1"/>
          <p:nvPr/>
        </p:nvSpPr>
        <p:spPr>
          <a:xfrm>
            <a:off x="-100584" y="1088136"/>
            <a:ext cx="12371832" cy="4524315"/>
          </a:xfrm>
          <a:prstGeom prst="rect">
            <a:avLst/>
          </a:prstGeom>
          <a:noFill/>
        </p:spPr>
        <p:txBody>
          <a:bodyPr wrap="square" rtlCol="0">
            <a:spAutoFit/>
          </a:bodyPr>
          <a:lstStyle/>
          <a:p>
            <a:pPr algn="ctr"/>
            <a:r>
              <a:rPr lang="en-GB" sz="4800" b="1" dirty="0"/>
              <a:t>So cats differ in their prey selection &amp; alertness</a:t>
            </a:r>
          </a:p>
          <a:p>
            <a:pPr algn="ctr"/>
            <a:endParaRPr lang="en-GB" sz="4800" b="1" dirty="0"/>
          </a:p>
          <a:p>
            <a:pPr algn="ctr"/>
            <a:r>
              <a:rPr lang="en-GB" sz="4800" b="1" dirty="0"/>
              <a:t> But the WAFC</a:t>
            </a:r>
            <a:r>
              <a:rPr lang="en-GB" sz="4800" b="1" dirty="0">
                <a:solidFill>
                  <a:srgbClr val="FF0000"/>
                </a:solidFill>
              </a:rPr>
              <a:t>W</a:t>
            </a:r>
            <a:r>
              <a:rPr lang="en-GB" sz="4800" b="1" dirty="0"/>
              <a:t>G is concerned with management</a:t>
            </a:r>
          </a:p>
          <a:p>
            <a:pPr algn="ctr"/>
            <a:endParaRPr lang="en-GB" sz="4800" b="1" dirty="0"/>
          </a:p>
          <a:p>
            <a:pPr algn="ctr"/>
            <a:r>
              <a:rPr lang="en-GB" sz="4800" b="1" dirty="0"/>
              <a:t>Do cats vary in response to control tools?</a:t>
            </a:r>
            <a:endParaRPr lang="en-AU" sz="4800" b="1" dirty="0"/>
          </a:p>
        </p:txBody>
      </p:sp>
    </p:spTree>
    <p:extLst>
      <p:ext uri="{BB962C8B-B14F-4D97-AF65-F5344CB8AC3E}">
        <p14:creationId xmlns:p14="http://schemas.microsoft.com/office/powerpoint/2010/main" val="1380417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A94A36-70EE-08DC-22AA-64134CED9E10}"/>
              </a:ext>
            </a:extLst>
          </p:cNvPr>
          <p:cNvPicPr>
            <a:picLocks noChangeAspect="1"/>
          </p:cNvPicPr>
          <p:nvPr/>
        </p:nvPicPr>
        <p:blipFill>
          <a:blip r:embed="rId2"/>
          <a:stretch>
            <a:fillRect/>
          </a:stretch>
        </p:blipFill>
        <p:spPr>
          <a:xfrm>
            <a:off x="6649315" y="233708"/>
            <a:ext cx="4780004" cy="6377403"/>
          </a:xfrm>
          <a:prstGeom prst="rect">
            <a:avLst/>
          </a:prstGeom>
        </p:spPr>
      </p:pic>
      <p:pic>
        <p:nvPicPr>
          <p:cNvPr id="9" name="Picture 8">
            <a:extLst>
              <a:ext uri="{FF2B5EF4-FFF2-40B4-BE49-F238E27FC236}">
                <a16:creationId xmlns:a16="http://schemas.microsoft.com/office/drawing/2014/main" id="{2919DDA7-3C0C-54CB-62D6-E28408953FF8}"/>
              </a:ext>
            </a:extLst>
          </p:cNvPr>
          <p:cNvPicPr>
            <a:picLocks noChangeAspect="1"/>
          </p:cNvPicPr>
          <p:nvPr/>
        </p:nvPicPr>
        <p:blipFill>
          <a:blip r:embed="rId3"/>
          <a:stretch>
            <a:fillRect/>
          </a:stretch>
        </p:blipFill>
        <p:spPr>
          <a:xfrm>
            <a:off x="230226" y="1141869"/>
            <a:ext cx="5512206" cy="3672836"/>
          </a:xfrm>
          <a:prstGeom prst="rect">
            <a:avLst/>
          </a:prstGeom>
        </p:spPr>
      </p:pic>
    </p:spTree>
    <p:extLst>
      <p:ext uri="{BB962C8B-B14F-4D97-AF65-F5344CB8AC3E}">
        <p14:creationId xmlns:p14="http://schemas.microsoft.com/office/powerpoint/2010/main" val="1945607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A94A36-70EE-08DC-22AA-64134CED9E10}"/>
              </a:ext>
            </a:extLst>
          </p:cNvPr>
          <p:cNvPicPr>
            <a:picLocks noChangeAspect="1"/>
          </p:cNvPicPr>
          <p:nvPr/>
        </p:nvPicPr>
        <p:blipFill>
          <a:blip r:embed="rId2"/>
          <a:stretch>
            <a:fillRect/>
          </a:stretch>
        </p:blipFill>
        <p:spPr>
          <a:xfrm>
            <a:off x="559411" y="417587"/>
            <a:ext cx="2389839" cy="3188484"/>
          </a:xfrm>
          <a:prstGeom prst="rect">
            <a:avLst/>
          </a:prstGeom>
        </p:spPr>
      </p:pic>
      <p:sp>
        <p:nvSpPr>
          <p:cNvPr id="7" name="TextBox 6">
            <a:extLst>
              <a:ext uri="{FF2B5EF4-FFF2-40B4-BE49-F238E27FC236}">
                <a16:creationId xmlns:a16="http://schemas.microsoft.com/office/drawing/2014/main" id="{53DF5B51-1DB8-D189-E0FD-E60D5BE471CF}"/>
              </a:ext>
            </a:extLst>
          </p:cNvPr>
          <p:cNvSpPr txBox="1"/>
          <p:nvPr/>
        </p:nvSpPr>
        <p:spPr>
          <a:xfrm>
            <a:off x="6364224" y="6007608"/>
            <a:ext cx="5577840" cy="671915"/>
          </a:xfrm>
          <a:prstGeom prst="rect">
            <a:avLst/>
          </a:prstGeom>
          <a:noFill/>
        </p:spPr>
        <p:txBody>
          <a:bodyPr wrap="square" rtlCol="0">
            <a:spAutoFit/>
          </a:bodyPr>
          <a:lstStyle/>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Ned L. Ryan-Schofield</a:t>
            </a:r>
            <a:r>
              <a:rPr lang="en-AU" sz="1800" dirty="0">
                <a:effectLst/>
                <a:latin typeface="Calibri" panose="020F0502020204030204" pitchFamily="34" charset="0"/>
                <a:ea typeface="Calibri" panose="020F0502020204030204" pitchFamily="34" charset="0"/>
                <a:cs typeface="Times New Roman" panose="02020603050405020304" pitchFamily="18" charset="0"/>
              </a:rPr>
              <a:t>, John L. Read, Hugh W. McGregor, Todd J. McWhorter, Katherine E. Moseby </a:t>
            </a:r>
          </a:p>
        </p:txBody>
      </p:sp>
      <p:sp>
        <p:nvSpPr>
          <p:cNvPr id="8" name="TextBox 7">
            <a:extLst>
              <a:ext uri="{FF2B5EF4-FFF2-40B4-BE49-F238E27FC236}">
                <a16:creationId xmlns:a16="http://schemas.microsoft.com/office/drawing/2014/main" id="{0A062E88-CD94-69D8-DF24-6960ADF9F593}"/>
              </a:ext>
            </a:extLst>
          </p:cNvPr>
          <p:cNvSpPr txBox="1"/>
          <p:nvPr/>
        </p:nvSpPr>
        <p:spPr>
          <a:xfrm>
            <a:off x="3182112" y="64008"/>
            <a:ext cx="9308592" cy="1569660"/>
          </a:xfrm>
          <a:prstGeom prst="rect">
            <a:avLst/>
          </a:prstGeom>
          <a:noFill/>
        </p:spPr>
        <p:txBody>
          <a:bodyPr wrap="square" rtlCol="0">
            <a:spAutoFit/>
          </a:bodyPr>
          <a:lstStyle/>
          <a:p>
            <a:pPr marL="285750" indent="-285750">
              <a:buFont typeface="Arial" panose="020B0604020202020204" pitchFamily="34" charset="0"/>
              <a:buChar char="•"/>
            </a:pPr>
            <a:r>
              <a:rPr lang="en-GB" sz="3200" b="1" dirty="0"/>
              <a:t>Some cats avoid Felixers initially</a:t>
            </a:r>
          </a:p>
          <a:p>
            <a:pPr marL="285750" indent="-285750">
              <a:buFont typeface="Arial" panose="020B0604020202020204" pitchFamily="34" charset="0"/>
              <a:buChar char="•"/>
            </a:pPr>
            <a:r>
              <a:rPr lang="en-GB" sz="3200" b="1" dirty="0"/>
              <a:t>Neophobia declines through time</a:t>
            </a:r>
          </a:p>
          <a:p>
            <a:pPr marL="285750" indent="-285750">
              <a:buFont typeface="Arial" panose="020B0604020202020204" pitchFamily="34" charset="0"/>
              <a:buChar char="•"/>
            </a:pPr>
            <a:r>
              <a:rPr lang="en-GB" sz="3200" b="1" dirty="0"/>
              <a:t>Concealment reduces neophobia</a:t>
            </a:r>
            <a:endParaRPr lang="en-AU" sz="3200" b="1" dirty="0"/>
          </a:p>
        </p:txBody>
      </p:sp>
      <p:pic>
        <p:nvPicPr>
          <p:cNvPr id="9" name="Picture 8">
            <a:extLst>
              <a:ext uri="{FF2B5EF4-FFF2-40B4-BE49-F238E27FC236}">
                <a16:creationId xmlns:a16="http://schemas.microsoft.com/office/drawing/2014/main" id="{2919DDA7-3C0C-54CB-62D6-E28408953FF8}"/>
              </a:ext>
            </a:extLst>
          </p:cNvPr>
          <p:cNvPicPr>
            <a:picLocks noChangeAspect="1"/>
          </p:cNvPicPr>
          <p:nvPr/>
        </p:nvPicPr>
        <p:blipFill>
          <a:blip r:embed="rId3"/>
          <a:stretch>
            <a:fillRect/>
          </a:stretch>
        </p:blipFill>
        <p:spPr>
          <a:xfrm>
            <a:off x="559411" y="4042794"/>
            <a:ext cx="3209544" cy="2138550"/>
          </a:xfrm>
          <a:prstGeom prst="rect">
            <a:avLst/>
          </a:prstGeom>
        </p:spPr>
      </p:pic>
      <p:pic>
        <p:nvPicPr>
          <p:cNvPr id="10" name="Picture 9">
            <a:extLst>
              <a:ext uri="{FF2B5EF4-FFF2-40B4-BE49-F238E27FC236}">
                <a16:creationId xmlns:a16="http://schemas.microsoft.com/office/drawing/2014/main" id="{1C17D673-7658-E7E9-D992-523C4AB5A192}"/>
              </a:ext>
            </a:extLst>
          </p:cNvPr>
          <p:cNvPicPr>
            <a:picLocks noChangeAspect="1"/>
          </p:cNvPicPr>
          <p:nvPr/>
        </p:nvPicPr>
        <p:blipFill>
          <a:blip r:embed="rId4"/>
          <a:stretch>
            <a:fillRect/>
          </a:stretch>
        </p:blipFill>
        <p:spPr>
          <a:xfrm>
            <a:off x="5037650" y="1728496"/>
            <a:ext cx="6114259" cy="4030182"/>
          </a:xfrm>
          <a:prstGeom prst="rect">
            <a:avLst/>
          </a:prstGeom>
        </p:spPr>
      </p:pic>
    </p:spTree>
    <p:extLst>
      <p:ext uri="{BB962C8B-B14F-4D97-AF65-F5344CB8AC3E}">
        <p14:creationId xmlns:p14="http://schemas.microsoft.com/office/powerpoint/2010/main" val="3287884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40F9295">
            <a:hlinkClick r:id="" action="ppaction://media"/>
            <a:extLst>
              <a:ext uri="{FF2B5EF4-FFF2-40B4-BE49-F238E27FC236}">
                <a16:creationId xmlns:a16="http://schemas.microsoft.com/office/drawing/2014/main" id="{23A3394D-DF57-26F7-FE44-FD24E9DC253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2192000" cy="6858000"/>
          </a:xfrm>
          <a:prstGeom prst="rect">
            <a:avLst/>
          </a:prstGeom>
        </p:spPr>
      </p:pic>
      <p:sp>
        <p:nvSpPr>
          <p:cNvPr id="3" name="Oval 2">
            <a:extLst>
              <a:ext uri="{FF2B5EF4-FFF2-40B4-BE49-F238E27FC236}">
                <a16:creationId xmlns:a16="http://schemas.microsoft.com/office/drawing/2014/main" id="{20B941B9-7E32-CB5D-69AA-8DAE256BFC90}"/>
              </a:ext>
            </a:extLst>
          </p:cNvPr>
          <p:cNvSpPr/>
          <p:nvPr/>
        </p:nvSpPr>
        <p:spPr>
          <a:xfrm>
            <a:off x="5779008" y="5660136"/>
            <a:ext cx="768096" cy="7223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06190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8D62D2-2A62-F6E3-38EA-9F12AA7A7AF5}"/>
              </a:ext>
            </a:extLst>
          </p:cNvPr>
          <p:cNvSpPr txBox="1"/>
          <p:nvPr/>
        </p:nvSpPr>
        <p:spPr>
          <a:xfrm>
            <a:off x="1489434" y="1489435"/>
            <a:ext cx="8597245" cy="2123658"/>
          </a:xfrm>
          <a:prstGeom prst="rect">
            <a:avLst/>
          </a:prstGeom>
          <a:noFill/>
        </p:spPr>
        <p:txBody>
          <a:bodyPr wrap="square" rtlCol="0">
            <a:spAutoFit/>
          </a:bodyPr>
          <a:lstStyle/>
          <a:p>
            <a:r>
              <a:rPr lang="en-GB" sz="4400" b="1" dirty="0"/>
              <a:t>Ask Michael Johnston  to see his enlightening/disturbing videos of cats ignoring or avoiding traps</a:t>
            </a:r>
            <a:endParaRPr lang="en-AU" sz="4400" b="1" dirty="0"/>
          </a:p>
        </p:txBody>
      </p:sp>
    </p:spTree>
    <p:extLst>
      <p:ext uri="{BB962C8B-B14F-4D97-AF65-F5344CB8AC3E}">
        <p14:creationId xmlns:p14="http://schemas.microsoft.com/office/powerpoint/2010/main" val="913521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24DA26-9000-F44B-ADBF-F8DB8114FC67}"/>
              </a:ext>
            </a:extLst>
          </p:cNvPr>
          <p:cNvSpPr txBox="1"/>
          <p:nvPr/>
        </p:nvSpPr>
        <p:spPr>
          <a:xfrm>
            <a:off x="886968" y="4187952"/>
            <a:ext cx="9966959" cy="1323439"/>
          </a:xfrm>
          <a:prstGeom prst="rect">
            <a:avLst/>
          </a:prstGeom>
          <a:noFill/>
        </p:spPr>
        <p:txBody>
          <a:bodyPr wrap="square" rtlCol="0">
            <a:spAutoFit/>
          </a:bodyPr>
          <a:lstStyle/>
          <a:p>
            <a:pPr algn="ctr"/>
            <a:r>
              <a:rPr lang="en-GB" sz="4000" b="1" dirty="0"/>
              <a:t>Neophobia or avoidance is a challenge for all forms of feral and stray cat control</a:t>
            </a:r>
            <a:endParaRPr lang="en-AU" sz="4000" b="1" dirty="0"/>
          </a:p>
        </p:txBody>
      </p:sp>
      <p:sp>
        <p:nvSpPr>
          <p:cNvPr id="3" name="TextBox 2">
            <a:extLst>
              <a:ext uri="{FF2B5EF4-FFF2-40B4-BE49-F238E27FC236}">
                <a16:creationId xmlns:a16="http://schemas.microsoft.com/office/drawing/2014/main" id="{E6121F73-189D-A8DE-E5BB-685E6C90B09B}"/>
              </a:ext>
            </a:extLst>
          </p:cNvPr>
          <p:cNvSpPr txBox="1"/>
          <p:nvPr/>
        </p:nvSpPr>
        <p:spPr>
          <a:xfrm>
            <a:off x="1145754" y="352541"/>
            <a:ext cx="8762083" cy="3170099"/>
          </a:xfrm>
          <a:prstGeom prst="rect">
            <a:avLst/>
          </a:prstGeom>
          <a:noFill/>
        </p:spPr>
        <p:txBody>
          <a:bodyPr wrap="square" rtlCol="0">
            <a:spAutoFit/>
          </a:bodyPr>
          <a:lstStyle/>
          <a:p>
            <a:pPr algn="ctr"/>
            <a:r>
              <a:rPr lang="en-GB" sz="4000" dirty="0"/>
              <a:t>Curiosity kills some cats</a:t>
            </a:r>
          </a:p>
          <a:p>
            <a:pPr algn="ctr"/>
            <a:endParaRPr lang="en-GB" sz="4000" dirty="0"/>
          </a:p>
          <a:p>
            <a:pPr algn="ctr"/>
            <a:r>
              <a:rPr lang="en-GB" sz="4000" dirty="0"/>
              <a:t>but</a:t>
            </a:r>
          </a:p>
          <a:p>
            <a:pPr algn="ctr"/>
            <a:endParaRPr lang="en-GB" sz="4000" dirty="0"/>
          </a:p>
          <a:p>
            <a:pPr algn="ctr"/>
            <a:r>
              <a:rPr lang="en-GB" sz="4000" dirty="0"/>
              <a:t> Wariness (or disinterest) saves others</a:t>
            </a:r>
            <a:endParaRPr lang="en-AU" sz="4000" dirty="0"/>
          </a:p>
        </p:txBody>
      </p:sp>
    </p:spTree>
    <p:extLst>
      <p:ext uri="{BB962C8B-B14F-4D97-AF65-F5344CB8AC3E}">
        <p14:creationId xmlns:p14="http://schemas.microsoft.com/office/powerpoint/2010/main" val="3412921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A8EE5-2830-F499-45B7-CC713C25D1CD}"/>
              </a:ext>
            </a:extLst>
          </p:cNvPr>
          <p:cNvPicPr>
            <a:picLocks noChangeAspect="1"/>
          </p:cNvPicPr>
          <p:nvPr/>
        </p:nvPicPr>
        <p:blipFill>
          <a:blip r:embed="rId2"/>
          <a:stretch>
            <a:fillRect/>
          </a:stretch>
        </p:blipFill>
        <p:spPr>
          <a:xfrm>
            <a:off x="2532888" y="1335245"/>
            <a:ext cx="5960006" cy="4059715"/>
          </a:xfrm>
          <a:prstGeom prst="rect">
            <a:avLst/>
          </a:prstGeom>
        </p:spPr>
      </p:pic>
      <p:sp>
        <p:nvSpPr>
          <p:cNvPr id="4" name="TextBox 3">
            <a:extLst>
              <a:ext uri="{FF2B5EF4-FFF2-40B4-BE49-F238E27FC236}">
                <a16:creationId xmlns:a16="http://schemas.microsoft.com/office/drawing/2014/main" id="{F09CEDE1-1FAC-06AC-3DDE-06261BB44914}"/>
              </a:ext>
            </a:extLst>
          </p:cNvPr>
          <p:cNvSpPr txBox="1"/>
          <p:nvPr/>
        </p:nvSpPr>
        <p:spPr>
          <a:xfrm>
            <a:off x="2359152" y="5394960"/>
            <a:ext cx="8787384" cy="1200329"/>
          </a:xfrm>
          <a:prstGeom prst="rect">
            <a:avLst/>
          </a:prstGeom>
          <a:noFill/>
        </p:spPr>
        <p:txBody>
          <a:bodyPr wrap="square" rtlCol="0">
            <a:spAutoFit/>
          </a:bodyPr>
          <a:lstStyle/>
          <a:p>
            <a:pPr algn="l"/>
            <a:r>
              <a:rPr lang="en-AU" sz="2400" b="1" i="0" u="none" strike="noStrike" baseline="0" dirty="0">
                <a:latin typeface="TimesNewRomanPS"/>
              </a:rPr>
              <a:t>24 </a:t>
            </a:r>
            <a:r>
              <a:rPr lang="en-AU" sz="2400" b="1" i="1" u="none" strike="noStrike" baseline="0" dirty="0" err="1">
                <a:latin typeface="TimesNewRomanPS-Italic"/>
              </a:rPr>
              <a:t>Ctenophorus</a:t>
            </a:r>
            <a:r>
              <a:rPr lang="en-AU" sz="2400" b="1" i="1" u="none" strike="noStrike" baseline="0" dirty="0">
                <a:latin typeface="TimesNewRomanPS-Italic"/>
              </a:rPr>
              <a:t> pictus</a:t>
            </a:r>
            <a:r>
              <a:rPr lang="en-AU" sz="2400" i="0" u="none" strike="noStrike" baseline="0" dirty="0">
                <a:latin typeface="TimesNewRomanPS"/>
              </a:rPr>
              <a:t>,</a:t>
            </a:r>
            <a:r>
              <a:rPr lang="en-AU" sz="2400" b="1" i="0" u="none" strike="noStrike" baseline="0" dirty="0">
                <a:latin typeface="TimesNewRomanPS"/>
              </a:rPr>
              <a:t> </a:t>
            </a:r>
            <a:r>
              <a:rPr lang="en-AU" sz="2400" i="0" u="none" strike="noStrike" baseline="0" dirty="0">
                <a:latin typeface="TimesNewRomanPS"/>
              </a:rPr>
              <a:t>3 </a:t>
            </a:r>
            <a:r>
              <a:rPr lang="en-AU" sz="2400" i="1" u="none" strike="noStrike" baseline="0" dirty="0">
                <a:latin typeface="TimesNewRomanPS"/>
              </a:rPr>
              <a:t>Pogona </a:t>
            </a:r>
            <a:r>
              <a:rPr lang="en-AU" sz="2400" i="1" u="none" strike="noStrike" baseline="0" dirty="0" err="1">
                <a:latin typeface="TimesNewRomanPS"/>
              </a:rPr>
              <a:t>vitticeps</a:t>
            </a:r>
            <a:endParaRPr lang="en-AU" sz="2400" i="1" u="none" strike="noStrike" baseline="0" dirty="0">
              <a:latin typeface="TimesNewRomanPS"/>
            </a:endParaRPr>
          </a:p>
          <a:p>
            <a:pPr algn="l"/>
            <a:r>
              <a:rPr lang="it-IT" sz="2400" i="0" u="none" strike="noStrike" baseline="0" dirty="0">
                <a:latin typeface="TimesNewRomanPS"/>
              </a:rPr>
              <a:t>1 </a:t>
            </a:r>
            <a:r>
              <a:rPr lang="it-IT" sz="2400" i="1" u="none" strike="noStrike" baseline="0" dirty="0">
                <a:latin typeface="TimesNewRomanPS-Italic"/>
              </a:rPr>
              <a:t>Tympanocryptis intima</a:t>
            </a:r>
            <a:r>
              <a:rPr lang="it-IT" sz="2400" i="0" u="none" strike="noStrike" baseline="0" dirty="0">
                <a:latin typeface="TimesNewRomanPS"/>
              </a:rPr>
              <a:t>, 1 </a:t>
            </a:r>
            <a:r>
              <a:rPr lang="it-IT" sz="2400" i="1" u="none" strike="noStrike" baseline="0" dirty="0">
                <a:latin typeface="TimesNewRomanPS-Italic"/>
              </a:rPr>
              <a:t>Tympanocryptis lineata</a:t>
            </a:r>
            <a:r>
              <a:rPr lang="it-IT" sz="2400" i="0" u="none" strike="noStrike" baseline="0" dirty="0">
                <a:latin typeface="TimesNewRomanPS"/>
              </a:rPr>
              <a:t>,</a:t>
            </a:r>
          </a:p>
          <a:p>
            <a:pPr algn="l"/>
            <a:r>
              <a:rPr lang="en-AU" sz="2400" b="0" i="0" u="none" strike="noStrike" baseline="0" dirty="0">
                <a:latin typeface="TimesNewRomanPS"/>
              </a:rPr>
              <a:t>3 </a:t>
            </a:r>
            <a:r>
              <a:rPr lang="en-AU" sz="2400" b="0" i="1" u="none" strike="noStrike" baseline="0" dirty="0">
                <a:latin typeface="TimesNewRomanPS-Italic"/>
              </a:rPr>
              <a:t>Ctenotus </a:t>
            </a:r>
            <a:r>
              <a:rPr lang="en-AU" sz="2400" b="0" i="1" u="none" strike="noStrike" baseline="0" dirty="0" err="1">
                <a:latin typeface="TimesNewRomanPS-Italic"/>
              </a:rPr>
              <a:t>schomburgkii</a:t>
            </a:r>
            <a:r>
              <a:rPr lang="en-AU" sz="2400" b="0" i="1" u="none" strike="noStrike" baseline="0" dirty="0">
                <a:latin typeface="TimesNewRomanPS-Italic"/>
              </a:rPr>
              <a:t>, </a:t>
            </a:r>
            <a:r>
              <a:rPr kumimoji="0" lang="en-AU" sz="2400" b="0" i="0" u="none" strike="noStrike" kern="1200" cap="none" spc="0" normalizeH="0" baseline="0" noProof="0" dirty="0">
                <a:ln>
                  <a:noFill/>
                </a:ln>
                <a:solidFill>
                  <a:prstClr val="black"/>
                </a:solidFill>
                <a:effectLst/>
                <a:uLnTx/>
                <a:uFillTx/>
                <a:latin typeface="TimesNewRomanPS"/>
                <a:ea typeface="+mn-ea"/>
                <a:cs typeface="+mn-cs"/>
              </a:rPr>
              <a:t>1 </a:t>
            </a:r>
            <a:r>
              <a:rPr kumimoji="0" lang="en-AU" sz="2400" b="0" i="1" u="none" strike="noStrike" kern="1200" cap="none" spc="0" normalizeH="0" baseline="0" noProof="0" dirty="0">
                <a:ln>
                  <a:noFill/>
                </a:ln>
                <a:solidFill>
                  <a:prstClr val="black"/>
                </a:solidFill>
                <a:effectLst/>
                <a:uLnTx/>
                <a:uFillTx/>
                <a:latin typeface="TimesNewRomanPS-Italic"/>
                <a:ea typeface="+mn-ea"/>
                <a:cs typeface="+mn-cs"/>
              </a:rPr>
              <a:t>Mus </a:t>
            </a:r>
            <a:r>
              <a:rPr kumimoji="0" lang="en-AU" sz="2400" b="0" i="1" u="none" strike="noStrike" kern="1200" cap="none" spc="0" normalizeH="0" baseline="0" noProof="0" dirty="0" err="1">
                <a:ln>
                  <a:noFill/>
                </a:ln>
                <a:solidFill>
                  <a:prstClr val="black"/>
                </a:solidFill>
                <a:effectLst/>
                <a:uLnTx/>
                <a:uFillTx/>
                <a:latin typeface="TimesNewRomanPS-Italic"/>
                <a:ea typeface="+mn-ea"/>
                <a:cs typeface="+mn-cs"/>
              </a:rPr>
              <a:t>domesticus</a:t>
            </a:r>
            <a:r>
              <a:rPr kumimoji="0" lang="en-AU" sz="2400" b="0" i="0" u="none" strike="noStrike" kern="1200" cap="none" spc="0" normalizeH="0" baseline="0" noProof="0" dirty="0">
                <a:ln>
                  <a:noFill/>
                </a:ln>
                <a:solidFill>
                  <a:prstClr val="black"/>
                </a:solidFill>
                <a:effectLst/>
                <a:uLnTx/>
                <a:uFillTx/>
                <a:latin typeface="TimesNewRomanPS"/>
                <a:ea typeface="+mn-ea"/>
                <a:cs typeface="+mn-cs"/>
              </a:rPr>
              <a:t>, 1 </a:t>
            </a:r>
            <a:r>
              <a:rPr kumimoji="0" lang="en-AU" sz="2400" b="0" i="1" u="none" strike="noStrike" kern="1200" cap="none" spc="0" normalizeH="0" baseline="0" noProof="0" dirty="0" err="1">
                <a:ln>
                  <a:noFill/>
                </a:ln>
                <a:solidFill>
                  <a:prstClr val="black"/>
                </a:solidFill>
                <a:effectLst/>
                <a:uLnTx/>
                <a:uFillTx/>
                <a:latin typeface="TimesNewRomanPS-Italic"/>
                <a:ea typeface="+mn-ea"/>
                <a:cs typeface="+mn-cs"/>
              </a:rPr>
              <a:t>Poephilla</a:t>
            </a:r>
            <a:r>
              <a:rPr kumimoji="0" lang="en-AU" sz="2400" b="0" i="1" u="none" strike="noStrike" kern="1200" cap="none" spc="0" normalizeH="0" baseline="0" noProof="0" dirty="0">
                <a:ln>
                  <a:noFill/>
                </a:ln>
                <a:solidFill>
                  <a:prstClr val="black"/>
                </a:solidFill>
                <a:effectLst/>
                <a:uLnTx/>
                <a:uFillTx/>
                <a:latin typeface="TimesNewRomanPS-Italic"/>
                <a:ea typeface="+mn-ea"/>
                <a:cs typeface="+mn-cs"/>
              </a:rPr>
              <a:t> </a:t>
            </a:r>
            <a:r>
              <a:rPr kumimoji="0" lang="en-AU" sz="2400" b="0" i="1" u="none" strike="noStrike" kern="1200" cap="none" spc="0" normalizeH="0" baseline="0" noProof="0" dirty="0" err="1">
                <a:ln>
                  <a:noFill/>
                </a:ln>
                <a:solidFill>
                  <a:prstClr val="black"/>
                </a:solidFill>
                <a:effectLst/>
                <a:uLnTx/>
                <a:uFillTx/>
                <a:latin typeface="TimesNewRomanPS-Italic"/>
                <a:ea typeface="+mn-ea"/>
                <a:cs typeface="+mn-cs"/>
              </a:rPr>
              <a:t>gutatta</a:t>
            </a:r>
            <a:r>
              <a:rPr kumimoji="0" lang="en-AU" sz="2400" b="0" i="0" u="none" strike="noStrike" kern="1200" cap="none" spc="0" normalizeH="0" baseline="0" noProof="0" dirty="0">
                <a:ln>
                  <a:noFill/>
                </a:ln>
                <a:solidFill>
                  <a:prstClr val="black"/>
                </a:solidFill>
                <a:effectLst/>
                <a:uLnTx/>
                <a:uFillTx/>
                <a:latin typeface="TimesNewRomanPS"/>
                <a:ea typeface="+mn-ea"/>
                <a:cs typeface="+mn-cs"/>
              </a:rPr>
              <a:t> </a:t>
            </a:r>
            <a:endParaRPr lang="en-AU" sz="2400" dirty="0"/>
          </a:p>
        </p:txBody>
      </p:sp>
      <p:sp>
        <p:nvSpPr>
          <p:cNvPr id="2" name="TextBox 1">
            <a:extLst>
              <a:ext uri="{FF2B5EF4-FFF2-40B4-BE49-F238E27FC236}">
                <a16:creationId xmlns:a16="http://schemas.microsoft.com/office/drawing/2014/main" id="{2B26A691-F299-1EC0-84CB-F8FFB47C8F4F}"/>
              </a:ext>
            </a:extLst>
          </p:cNvPr>
          <p:cNvSpPr txBox="1"/>
          <p:nvPr/>
        </p:nvSpPr>
        <p:spPr>
          <a:xfrm>
            <a:off x="1385740" y="262711"/>
            <a:ext cx="10806259" cy="769441"/>
          </a:xfrm>
          <a:prstGeom prst="rect">
            <a:avLst/>
          </a:prstGeom>
          <a:noFill/>
        </p:spPr>
        <p:txBody>
          <a:bodyPr wrap="square" rtlCol="0">
            <a:spAutoFit/>
          </a:bodyPr>
          <a:lstStyle/>
          <a:p>
            <a:r>
              <a:rPr lang="en-GB" sz="4400" b="1" dirty="0"/>
              <a:t>What  animals are preferred cat prey ?</a:t>
            </a:r>
            <a:endParaRPr lang="en-AU" sz="4400" b="1" dirty="0"/>
          </a:p>
        </p:txBody>
      </p:sp>
    </p:spTree>
    <p:extLst>
      <p:ext uri="{BB962C8B-B14F-4D97-AF65-F5344CB8AC3E}">
        <p14:creationId xmlns:p14="http://schemas.microsoft.com/office/powerpoint/2010/main" val="185239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24DA26-9000-F44B-ADBF-F8DB8114FC67}"/>
              </a:ext>
            </a:extLst>
          </p:cNvPr>
          <p:cNvSpPr txBox="1"/>
          <p:nvPr/>
        </p:nvSpPr>
        <p:spPr>
          <a:xfrm>
            <a:off x="859316" y="3877937"/>
            <a:ext cx="9994611" cy="1323439"/>
          </a:xfrm>
          <a:prstGeom prst="rect">
            <a:avLst/>
          </a:prstGeom>
          <a:noFill/>
        </p:spPr>
        <p:txBody>
          <a:bodyPr wrap="square" rtlCol="0">
            <a:spAutoFit/>
          </a:bodyPr>
          <a:lstStyle/>
          <a:p>
            <a:pPr algn="ctr"/>
            <a:r>
              <a:rPr lang="en-GB" sz="4000" dirty="0"/>
              <a:t>Neophobia or avoidance is a challenge for all forms of feral and stray cat control</a:t>
            </a:r>
            <a:endParaRPr lang="en-AU" sz="4000" dirty="0"/>
          </a:p>
        </p:txBody>
      </p:sp>
      <p:sp>
        <p:nvSpPr>
          <p:cNvPr id="3" name="TextBox 2">
            <a:extLst>
              <a:ext uri="{FF2B5EF4-FFF2-40B4-BE49-F238E27FC236}">
                <a16:creationId xmlns:a16="http://schemas.microsoft.com/office/drawing/2014/main" id="{E6121F73-189D-A8DE-E5BB-685E6C90B09B}"/>
              </a:ext>
            </a:extLst>
          </p:cNvPr>
          <p:cNvSpPr txBox="1"/>
          <p:nvPr/>
        </p:nvSpPr>
        <p:spPr>
          <a:xfrm>
            <a:off x="1145754" y="352541"/>
            <a:ext cx="8762083" cy="3170099"/>
          </a:xfrm>
          <a:prstGeom prst="rect">
            <a:avLst/>
          </a:prstGeom>
          <a:noFill/>
        </p:spPr>
        <p:txBody>
          <a:bodyPr wrap="square" rtlCol="0">
            <a:spAutoFit/>
          </a:bodyPr>
          <a:lstStyle/>
          <a:p>
            <a:pPr algn="ctr"/>
            <a:r>
              <a:rPr lang="en-GB" sz="4000" dirty="0"/>
              <a:t>Curiosity kills the cat</a:t>
            </a:r>
          </a:p>
          <a:p>
            <a:pPr algn="ctr"/>
            <a:endParaRPr lang="en-GB" sz="4000" dirty="0"/>
          </a:p>
          <a:p>
            <a:pPr algn="ctr"/>
            <a:r>
              <a:rPr lang="en-GB" sz="4000" dirty="0"/>
              <a:t>but</a:t>
            </a:r>
          </a:p>
          <a:p>
            <a:pPr algn="ctr"/>
            <a:endParaRPr lang="en-GB" sz="4000" dirty="0"/>
          </a:p>
          <a:p>
            <a:pPr algn="ctr"/>
            <a:r>
              <a:rPr lang="en-GB" sz="4000" dirty="0"/>
              <a:t> Wariness (or disinterest) saves others</a:t>
            </a:r>
            <a:endParaRPr lang="en-AU" sz="4000" dirty="0"/>
          </a:p>
        </p:txBody>
      </p:sp>
      <p:sp>
        <p:nvSpPr>
          <p:cNvPr id="4" name="TextBox 3">
            <a:extLst>
              <a:ext uri="{FF2B5EF4-FFF2-40B4-BE49-F238E27FC236}">
                <a16:creationId xmlns:a16="http://schemas.microsoft.com/office/drawing/2014/main" id="{D020C970-84FE-07A3-E9F6-BCFC27F30539}"/>
              </a:ext>
            </a:extLst>
          </p:cNvPr>
          <p:cNvSpPr txBox="1"/>
          <p:nvPr/>
        </p:nvSpPr>
        <p:spPr>
          <a:xfrm>
            <a:off x="859316" y="5343181"/>
            <a:ext cx="10080433" cy="1323439"/>
          </a:xfrm>
          <a:prstGeom prst="rect">
            <a:avLst/>
          </a:prstGeom>
          <a:noFill/>
        </p:spPr>
        <p:txBody>
          <a:bodyPr wrap="square" rtlCol="0">
            <a:spAutoFit/>
          </a:bodyPr>
          <a:lstStyle/>
          <a:p>
            <a:pPr algn="ctr"/>
            <a:r>
              <a:rPr lang="en-GB" sz="4000" b="1" dirty="0"/>
              <a:t>Multiple tools and variability of deployment is optimal for sustained feral cat control</a:t>
            </a:r>
            <a:endParaRPr lang="en-AU" sz="4000" b="1" dirty="0"/>
          </a:p>
        </p:txBody>
      </p:sp>
    </p:spTree>
    <p:extLst>
      <p:ext uri="{BB962C8B-B14F-4D97-AF65-F5344CB8AC3E}">
        <p14:creationId xmlns:p14="http://schemas.microsoft.com/office/powerpoint/2010/main" val="2105106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Lightbulb and gear with solid fill">
            <a:extLst>
              <a:ext uri="{FF2B5EF4-FFF2-40B4-BE49-F238E27FC236}">
                <a16:creationId xmlns:a16="http://schemas.microsoft.com/office/drawing/2014/main" id="{9BA64F6A-8CEC-B7D9-F880-8FCF5D746A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420" y="2493932"/>
            <a:ext cx="2384057" cy="2384057"/>
          </a:xfrm>
          <a:prstGeom prst="rect">
            <a:avLst/>
          </a:prstGeom>
        </p:spPr>
      </p:pic>
      <p:sp>
        <p:nvSpPr>
          <p:cNvPr id="6" name="TextBox 5">
            <a:extLst>
              <a:ext uri="{FF2B5EF4-FFF2-40B4-BE49-F238E27FC236}">
                <a16:creationId xmlns:a16="http://schemas.microsoft.com/office/drawing/2014/main" id="{D2444163-6CF9-F315-6132-FF33F960BB4A}"/>
              </a:ext>
            </a:extLst>
          </p:cNvPr>
          <p:cNvSpPr txBox="1"/>
          <p:nvPr/>
        </p:nvSpPr>
        <p:spPr>
          <a:xfrm>
            <a:off x="2743200" y="970155"/>
            <a:ext cx="9290380" cy="2554545"/>
          </a:xfrm>
          <a:prstGeom prst="rect">
            <a:avLst/>
          </a:prstGeom>
          <a:noFill/>
        </p:spPr>
        <p:txBody>
          <a:bodyPr wrap="square" rtlCol="0">
            <a:spAutoFit/>
          </a:bodyPr>
          <a:lstStyle/>
          <a:p>
            <a:pPr marL="285750" indent="-285750">
              <a:buFont typeface="Arial" panose="020B0604020202020204" pitchFamily="34" charset="0"/>
              <a:buChar char="•"/>
            </a:pPr>
            <a:r>
              <a:rPr lang="en-GB" sz="4000" b="1" dirty="0"/>
              <a:t>All</a:t>
            </a:r>
            <a:r>
              <a:rPr lang="en-GB" sz="4000" dirty="0"/>
              <a:t> cats are individuals (so are cat owners!)</a:t>
            </a:r>
          </a:p>
          <a:p>
            <a:pPr marL="285750" indent="-285750">
              <a:buFont typeface="Arial" panose="020B0604020202020204" pitchFamily="34" charset="0"/>
              <a:buChar char="•"/>
            </a:pPr>
            <a:r>
              <a:rPr lang="en-GB" sz="4000" dirty="0"/>
              <a:t>“My cat doesn’t wander/hunt/spray”</a:t>
            </a:r>
          </a:p>
          <a:p>
            <a:endParaRPr lang="en-GB" sz="4000" dirty="0"/>
          </a:p>
          <a:p>
            <a:pPr marL="285750" indent="-285750">
              <a:buFont typeface="Arial" panose="020B0604020202020204" pitchFamily="34" charset="0"/>
              <a:buChar char="•"/>
            </a:pPr>
            <a:endParaRPr lang="en-AU" sz="4000" dirty="0"/>
          </a:p>
        </p:txBody>
      </p:sp>
    </p:spTree>
    <p:extLst>
      <p:ext uri="{BB962C8B-B14F-4D97-AF65-F5344CB8AC3E}">
        <p14:creationId xmlns:p14="http://schemas.microsoft.com/office/powerpoint/2010/main" val="1183339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Lightbulb and gear with solid fill">
            <a:extLst>
              <a:ext uri="{FF2B5EF4-FFF2-40B4-BE49-F238E27FC236}">
                <a16:creationId xmlns:a16="http://schemas.microsoft.com/office/drawing/2014/main" id="{9BA64F6A-8CEC-B7D9-F880-8FCF5D746A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420" y="2493932"/>
            <a:ext cx="2384057" cy="2384057"/>
          </a:xfrm>
          <a:prstGeom prst="rect">
            <a:avLst/>
          </a:prstGeom>
        </p:spPr>
      </p:pic>
      <p:sp>
        <p:nvSpPr>
          <p:cNvPr id="6" name="TextBox 5">
            <a:extLst>
              <a:ext uri="{FF2B5EF4-FFF2-40B4-BE49-F238E27FC236}">
                <a16:creationId xmlns:a16="http://schemas.microsoft.com/office/drawing/2014/main" id="{D2444163-6CF9-F315-6132-FF33F960BB4A}"/>
              </a:ext>
            </a:extLst>
          </p:cNvPr>
          <p:cNvSpPr txBox="1"/>
          <p:nvPr/>
        </p:nvSpPr>
        <p:spPr>
          <a:xfrm>
            <a:off x="2743200" y="970155"/>
            <a:ext cx="9290380" cy="4401205"/>
          </a:xfrm>
          <a:prstGeom prst="rect">
            <a:avLst/>
          </a:prstGeom>
          <a:noFill/>
        </p:spPr>
        <p:txBody>
          <a:bodyPr wrap="square" rtlCol="0">
            <a:spAutoFit/>
          </a:bodyPr>
          <a:lstStyle/>
          <a:p>
            <a:pPr marL="285750" indent="-285750">
              <a:buFont typeface="Arial" panose="020B0604020202020204" pitchFamily="34" charset="0"/>
              <a:buChar char="•"/>
            </a:pPr>
            <a:r>
              <a:rPr lang="en-GB" sz="4000" dirty="0"/>
              <a:t>All cats are individuals (so are cat owners!)</a:t>
            </a:r>
          </a:p>
          <a:p>
            <a:pPr marL="285750" indent="-285750">
              <a:buFont typeface="Arial" panose="020B0604020202020204" pitchFamily="34" charset="0"/>
              <a:buChar char="•"/>
            </a:pPr>
            <a:r>
              <a:rPr lang="en-GB" sz="4000" dirty="0"/>
              <a:t>“My cat doesn’t wander/hunt/spray”</a:t>
            </a:r>
          </a:p>
          <a:p>
            <a:endParaRPr lang="en-GB" sz="4000" dirty="0"/>
          </a:p>
          <a:p>
            <a:pPr marL="285750" indent="-285750">
              <a:buFont typeface="Arial" panose="020B0604020202020204" pitchFamily="34" charset="0"/>
              <a:buChar char="•"/>
            </a:pPr>
            <a:r>
              <a:rPr lang="en-GB" sz="4000" b="1" dirty="0"/>
              <a:t>Many cats (pet, stray or feral) are very smart, they learn and resist management</a:t>
            </a:r>
          </a:p>
          <a:p>
            <a:pPr marL="285750" indent="-285750">
              <a:buFont typeface="Arial" panose="020B0604020202020204" pitchFamily="34" charset="0"/>
              <a:buChar char="•"/>
            </a:pPr>
            <a:endParaRPr lang="en-GB" sz="4000" dirty="0"/>
          </a:p>
          <a:p>
            <a:pPr marL="285750" indent="-285750">
              <a:buFont typeface="Arial" panose="020B0604020202020204" pitchFamily="34" charset="0"/>
              <a:buChar char="•"/>
            </a:pPr>
            <a:endParaRPr lang="en-AU" sz="4000" dirty="0"/>
          </a:p>
        </p:txBody>
      </p:sp>
    </p:spTree>
    <p:extLst>
      <p:ext uri="{BB962C8B-B14F-4D97-AF65-F5344CB8AC3E}">
        <p14:creationId xmlns:p14="http://schemas.microsoft.com/office/powerpoint/2010/main" val="3289778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Lightbulb and gear with solid fill">
            <a:extLst>
              <a:ext uri="{FF2B5EF4-FFF2-40B4-BE49-F238E27FC236}">
                <a16:creationId xmlns:a16="http://schemas.microsoft.com/office/drawing/2014/main" id="{9BA64F6A-8CEC-B7D9-F880-8FCF5D746A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420" y="2493932"/>
            <a:ext cx="2384057" cy="2384057"/>
          </a:xfrm>
          <a:prstGeom prst="rect">
            <a:avLst/>
          </a:prstGeom>
        </p:spPr>
      </p:pic>
      <p:sp>
        <p:nvSpPr>
          <p:cNvPr id="5" name="TextBox 4">
            <a:extLst>
              <a:ext uri="{FF2B5EF4-FFF2-40B4-BE49-F238E27FC236}">
                <a16:creationId xmlns:a16="http://schemas.microsoft.com/office/drawing/2014/main" id="{635AA885-FBDD-93D3-1CEA-80BC16E32FF9}"/>
              </a:ext>
            </a:extLst>
          </p:cNvPr>
          <p:cNvSpPr txBox="1"/>
          <p:nvPr/>
        </p:nvSpPr>
        <p:spPr>
          <a:xfrm>
            <a:off x="4304371" y="5661714"/>
            <a:ext cx="3992136" cy="1200329"/>
          </a:xfrm>
          <a:prstGeom prst="rect">
            <a:avLst/>
          </a:prstGeom>
          <a:noFill/>
        </p:spPr>
        <p:txBody>
          <a:bodyPr wrap="square" rtlCol="0">
            <a:spAutoFit/>
          </a:bodyPr>
          <a:lstStyle/>
          <a:p>
            <a:r>
              <a:rPr lang="en-GB" sz="7200" dirty="0"/>
              <a:t>WAFCWG</a:t>
            </a:r>
            <a:endParaRPr lang="en-AU" sz="7200" dirty="0"/>
          </a:p>
        </p:txBody>
      </p:sp>
      <p:sp>
        <p:nvSpPr>
          <p:cNvPr id="6" name="TextBox 5">
            <a:extLst>
              <a:ext uri="{FF2B5EF4-FFF2-40B4-BE49-F238E27FC236}">
                <a16:creationId xmlns:a16="http://schemas.microsoft.com/office/drawing/2014/main" id="{D2444163-6CF9-F315-6132-FF33F960BB4A}"/>
              </a:ext>
            </a:extLst>
          </p:cNvPr>
          <p:cNvSpPr txBox="1"/>
          <p:nvPr/>
        </p:nvSpPr>
        <p:spPr>
          <a:xfrm>
            <a:off x="2743200" y="970155"/>
            <a:ext cx="9290380" cy="5016758"/>
          </a:xfrm>
          <a:prstGeom prst="rect">
            <a:avLst/>
          </a:prstGeom>
          <a:noFill/>
        </p:spPr>
        <p:txBody>
          <a:bodyPr wrap="square" rtlCol="0">
            <a:spAutoFit/>
          </a:bodyPr>
          <a:lstStyle/>
          <a:p>
            <a:pPr marL="285750" indent="-285750">
              <a:buFont typeface="Arial" panose="020B0604020202020204" pitchFamily="34" charset="0"/>
              <a:buChar char="•"/>
            </a:pPr>
            <a:r>
              <a:rPr lang="en-GB" sz="4000" dirty="0"/>
              <a:t>All cats are individuals (so are cat owners!)</a:t>
            </a:r>
          </a:p>
          <a:p>
            <a:pPr marL="285750" indent="-285750">
              <a:buFont typeface="Arial" panose="020B0604020202020204" pitchFamily="34" charset="0"/>
              <a:buChar char="•"/>
            </a:pPr>
            <a:r>
              <a:rPr lang="en-GB" sz="4000" dirty="0"/>
              <a:t>“My cat doesn’t wander/hunt/spray”</a:t>
            </a:r>
          </a:p>
          <a:p>
            <a:endParaRPr lang="en-GB" sz="4000" dirty="0"/>
          </a:p>
          <a:p>
            <a:pPr marL="285750" indent="-285750">
              <a:buFont typeface="Arial" panose="020B0604020202020204" pitchFamily="34" charset="0"/>
              <a:buChar char="•"/>
            </a:pPr>
            <a:r>
              <a:rPr lang="en-GB" sz="4000" dirty="0"/>
              <a:t>Many cats (pet, stray or feral) are very smart, they learn and resist management</a:t>
            </a:r>
          </a:p>
          <a:p>
            <a:pPr marL="285750" indent="-285750">
              <a:buFont typeface="Arial" panose="020B0604020202020204" pitchFamily="34" charset="0"/>
              <a:buChar char="•"/>
            </a:pPr>
            <a:endParaRPr lang="en-GB" sz="4000" dirty="0"/>
          </a:p>
          <a:p>
            <a:pPr marL="285750" indent="-285750">
              <a:buFont typeface="Arial" panose="020B0604020202020204" pitchFamily="34" charset="0"/>
              <a:buChar char="•"/>
            </a:pPr>
            <a:r>
              <a:rPr lang="en-GB" sz="4000" b="1" dirty="0"/>
              <a:t>Cats transition from pet to feral to pet</a:t>
            </a:r>
          </a:p>
          <a:p>
            <a:pPr marL="285750" indent="-285750">
              <a:buFont typeface="Arial" panose="020B0604020202020204" pitchFamily="34" charset="0"/>
              <a:buChar char="•"/>
            </a:pPr>
            <a:endParaRPr lang="en-AU" sz="4000" dirty="0"/>
          </a:p>
        </p:txBody>
      </p:sp>
    </p:spTree>
    <p:extLst>
      <p:ext uri="{BB962C8B-B14F-4D97-AF65-F5344CB8AC3E}">
        <p14:creationId xmlns:p14="http://schemas.microsoft.com/office/powerpoint/2010/main" val="3173285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Lightbulb and gear with solid fill">
            <a:extLst>
              <a:ext uri="{FF2B5EF4-FFF2-40B4-BE49-F238E27FC236}">
                <a16:creationId xmlns:a16="http://schemas.microsoft.com/office/drawing/2014/main" id="{9BA64F6A-8CEC-B7D9-F880-8FCF5D746A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8420" y="2493932"/>
            <a:ext cx="2384057" cy="2384057"/>
          </a:xfrm>
          <a:prstGeom prst="rect">
            <a:avLst/>
          </a:prstGeom>
        </p:spPr>
      </p:pic>
      <p:sp>
        <p:nvSpPr>
          <p:cNvPr id="5" name="TextBox 4">
            <a:extLst>
              <a:ext uri="{FF2B5EF4-FFF2-40B4-BE49-F238E27FC236}">
                <a16:creationId xmlns:a16="http://schemas.microsoft.com/office/drawing/2014/main" id="{635AA885-FBDD-93D3-1CEA-80BC16E32FF9}"/>
              </a:ext>
            </a:extLst>
          </p:cNvPr>
          <p:cNvSpPr txBox="1"/>
          <p:nvPr/>
        </p:nvSpPr>
        <p:spPr>
          <a:xfrm>
            <a:off x="4304371" y="5661714"/>
            <a:ext cx="3992136" cy="1200329"/>
          </a:xfrm>
          <a:prstGeom prst="rect">
            <a:avLst/>
          </a:prstGeom>
          <a:noFill/>
        </p:spPr>
        <p:txBody>
          <a:bodyPr wrap="square" rtlCol="0">
            <a:spAutoFit/>
          </a:bodyPr>
          <a:lstStyle/>
          <a:p>
            <a:r>
              <a:rPr lang="en-GB" sz="7200" dirty="0"/>
              <a:t>WAFCWG</a:t>
            </a:r>
            <a:endParaRPr lang="en-AU" sz="7200" dirty="0"/>
          </a:p>
        </p:txBody>
      </p:sp>
      <p:sp>
        <p:nvSpPr>
          <p:cNvPr id="6" name="TextBox 5">
            <a:extLst>
              <a:ext uri="{FF2B5EF4-FFF2-40B4-BE49-F238E27FC236}">
                <a16:creationId xmlns:a16="http://schemas.microsoft.com/office/drawing/2014/main" id="{D2444163-6CF9-F315-6132-FF33F960BB4A}"/>
              </a:ext>
            </a:extLst>
          </p:cNvPr>
          <p:cNvSpPr txBox="1"/>
          <p:nvPr/>
        </p:nvSpPr>
        <p:spPr>
          <a:xfrm>
            <a:off x="2542477" y="970155"/>
            <a:ext cx="9491103" cy="5632311"/>
          </a:xfrm>
          <a:prstGeom prst="rect">
            <a:avLst/>
          </a:prstGeom>
          <a:noFill/>
        </p:spPr>
        <p:txBody>
          <a:bodyPr wrap="square" rtlCol="0">
            <a:spAutoFit/>
          </a:bodyPr>
          <a:lstStyle/>
          <a:p>
            <a:pPr marL="285750" indent="-285750">
              <a:buFont typeface="Arial" panose="020B0604020202020204" pitchFamily="34" charset="0"/>
              <a:buChar char="•"/>
            </a:pPr>
            <a:r>
              <a:rPr lang="en-GB" sz="4000" dirty="0"/>
              <a:t>All cats are individuals (so are cat owners!)</a:t>
            </a:r>
          </a:p>
          <a:p>
            <a:pPr marL="285750" indent="-285750">
              <a:buFont typeface="Arial" panose="020B0604020202020204" pitchFamily="34" charset="0"/>
              <a:buChar char="•"/>
            </a:pPr>
            <a:r>
              <a:rPr lang="en-GB" sz="4000" dirty="0"/>
              <a:t>“My cat doesn’t wander/hunt/spray”</a:t>
            </a:r>
          </a:p>
          <a:p>
            <a:endParaRPr lang="en-GB" sz="4000" dirty="0"/>
          </a:p>
          <a:p>
            <a:pPr marL="285750" indent="-285750">
              <a:buFont typeface="Arial" panose="020B0604020202020204" pitchFamily="34" charset="0"/>
              <a:buChar char="•"/>
            </a:pPr>
            <a:r>
              <a:rPr lang="en-GB" sz="4000" dirty="0"/>
              <a:t>Many cats (pet, stray or feral) are very smart, they learn and resist management</a:t>
            </a:r>
          </a:p>
          <a:p>
            <a:pPr marL="285750" indent="-285750">
              <a:buFont typeface="Arial" panose="020B0604020202020204" pitchFamily="34" charset="0"/>
              <a:buChar char="•"/>
            </a:pPr>
            <a:endParaRPr lang="en-GB" sz="4000" dirty="0"/>
          </a:p>
          <a:p>
            <a:pPr marL="285750" indent="-285750">
              <a:buFont typeface="Arial" panose="020B0604020202020204" pitchFamily="34" charset="0"/>
              <a:buChar char="•"/>
            </a:pPr>
            <a:r>
              <a:rPr lang="en-GB" sz="4000" dirty="0"/>
              <a:t>Cats transition from pet to </a:t>
            </a:r>
            <a:r>
              <a:rPr lang="en-GB" sz="4000" dirty="0">
                <a:solidFill>
                  <a:schemeClr val="bg2">
                    <a:lumMod val="50000"/>
                  </a:schemeClr>
                </a:solidFill>
              </a:rPr>
              <a:t>stray</a:t>
            </a:r>
            <a:r>
              <a:rPr lang="en-GB" sz="4000" dirty="0"/>
              <a:t> to </a:t>
            </a:r>
            <a:r>
              <a:rPr lang="en-GB" sz="4000" dirty="0">
                <a:solidFill>
                  <a:schemeClr val="bg2">
                    <a:lumMod val="50000"/>
                  </a:schemeClr>
                </a:solidFill>
              </a:rPr>
              <a:t>feral</a:t>
            </a:r>
            <a:r>
              <a:rPr lang="en-GB" sz="4000" dirty="0"/>
              <a:t> &amp; back</a:t>
            </a:r>
          </a:p>
          <a:p>
            <a:pPr marL="285750" indent="-285750">
              <a:buFont typeface="Arial" panose="020B0604020202020204" pitchFamily="34" charset="0"/>
              <a:buChar char="•"/>
            </a:pPr>
            <a:endParaRPr lang="en-AU" sz="4000" dirty="0"/>
          </a:p>
        </p:txBody>
      </p:sp>
      <p:sp>
        <p:nvSpPr>
          <p:cNvPr id="2" name="TextBox 1">
            <a:extLst>
              <a:ext uri="{FF2B5EF4-FFF2-40B4-BE49-F238E27FC236}">
                <a16:creationId xmlns:a16="http://schemas.microsoft.com/office/drawing/2014/main" id="{C7677969-BCDB-AA2C-7DAC-0A2E83B8A5A7}"/>
              </a:ext>
            </a:extLst>
          </p:cNvPr>
          <p:cNvSpPr txBox="1"/>
          <p:nvPr/>
        </p:nvSpPr>
        <p:spPr>
          <a:xfrm>
            <a:off x="5638279" y="5661714"/>
            <a:ext cx="1070517" cy="1200329"/>
          </a:xfrm>
          <a:prstGeom prst="rect">
            <a:avLst/>
          </a:prstGeom>
          <a:noFill/>
        </p:spPr>
        <p:txBody>
          <a:bodyPr wrap="square" rtlCol="0">
            <a:spAutoFit/>
          </a:bodyPr>
          <a:lstStyle/>
          <a:p>
            <a:r>
              <a:rPr lang="en-GB" sz="7200" dirty="0">
                <a:solidFill>
                  <a:srgbClr val="FF0000"/>
                </a:solidFill>
              </a:rPr>
              <a:t>X</a:t>
            </a:r>
            <a:endParaRPr lang="en-AU" sz="7200" dirty="0">
              <a:solidFill>
                <a:srgbClr val="FF0000"/>
              </a:solidFill>
            </a:endParaRPr>
          </a:p>
        </p:txBody>
      </p:sp>
    </p:spTree>
    <p:extLst>
      <p:ext uri="{BB962C8B-B14F-4D97-AF65-F5344CB8AC3E}">
        <p14:creationId xmlns:p14="http://schemas.microsoft.com/office/powerpoint/2010/main" val="3776612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8D2FF0-AC70-9C1D-403F-DEC8EDA5E304}"/>
              </a:ext>
            </a:extLst>
          </p:cNvPr>
          <p:cNvSpPr txBox="1"/>
          <p:nvPr/>
        </p:nvSpPr>
        <p:spPr>
          <a:xfrm>
            <a:off x="365760" y="420624"/>
            <a:ext cx="12518136" cy="6801862"/>
          </a:xfrm>
          <a:prstGeom prst="rect">
            <a:avLst/>
          </a:prstGeom>
          <a:noFill/>
        </p:spPr>
        <p:txBody>
          <a:bodyPr wrap="square" rtlCol="0">
            <a:spAutoFit/>
          </a:bodyPr>
          <a:lstStyle/>
          <a:p>
            <a:r>
              <a:rPr lang="en-GB" sz="4000" b="1" dirty="0"/>
              <a:t>Need to manage cats (</a:t>
            </a:r>
            <a:r>
              <a:rPr lang="en-GB" sz="4000" b="1" dirty="0">
                <a:solidFill>
                  <a:schemeClr val="bg2">
                    <a:lumMod val="50000"/>
                  </a:schemeClr>
                </a:solidFill>
              </a:rPr>
              <a:t>feral, stray </a:t>
            </a:r>
            <a:r>
              <a:rPr lang="en-GB" sz="4000" b="1" dirty="0"/>
              <a:t>and pet) as individuals – not a numbers game or one size fits all</a:t>
            </a:r>
          </a:p>
          <a:p>
            <a:endParaRPr lang="en-GB" sz="4000" b="1" dirty="0"/>
          </a:p>
          <a:p>
            <a:r>
              <a:rPr lang="en-GB" sz="4000" b="1" dirty="0"/>
              <a:t>Therefore ideally we need to:</a:t>
            </a:r>
          </a:p>
          <a:p>
            <a:endParaRPr lang="en-GB" sz="4000" b="1" dirty="0"/>
          </a:p>
          <a:p>
            <a:pPr marL="342900" indent="-342900">
              <a:buAutoNum type="arabicParenR"/>
            </a:pPr>
            <a:r>
              <a:rPr lang="en-GB" sz="4000" b="1" dirty="0"/>
              <a:t> distinguish individual cats or predictive traits</a:t>
            </a:r>
          </a:p>
          <a:p>
            <a:pPr marL="342900" indent="-342900">
              <a:buAutoNum type="arabicParenR"/>
            </a:pPr>
            <a:r>
              <a:rPr lang="en-GB" sz="4000" b="1" dirty="0"/>
              <a:t> develop/adapt management tools to target individuals and distinguish pets</a:t>
            </a:r>
          </a:p>
          <a:p>
            <a:pPr marL="342900" indent="-342900">
              <a:buAutoNum type="arabicParenR"/>
            </a:pPr>
            <a:endParaRPr lang="en-GB" sz="4000" b="1" dirty="0"/>
          </a:p>
          <a:p>
            <a:r>
              <a:rPr lang="en-GB" sz="4000" b="1" dirty="0"/>
              <a:t>Emerging technology and Community support are key</a:t>
            </a:r>
          </a:p>
          <a:p>
            <a:endParaRPr lang="en-GB" dirty="0"/>
          </a:p>
          <a:p>
            <a:endParaRPr lang="en-AU" dirty="0"/>
          </a:p>
        </p:txBody>
      </p:sp>
    </p:spTree>
    <p:extLst>
      <p:ext uri="{BB962C8B-B14F-4D97-AF65-F5344CB8AC3E}">
        <p14:creationId xmlns:p14="http://schemas.microsoft.com/office/powerpoint/2010/main" val="1709744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4" name="Google Shape;132;p25">
            <a:extLst>
              <a:ext uri="{FF2B5EF4-FFF2-40B4-BE49-F238E27FC236}">
                <a16:creationId xmlns:a16="http://schemas.microsoft.com/office/drawing/2014/main" id="{06004CB8-A9B8-06ED-41AD-0C571096E04D}"/>
              </a:ext>
            </a:extLst>
          </p:cNvPr>
          <p:cNvSpPr txBox="1">
            <a:spLocks/>
          </p:cNvSpPr>
          <p:nvPr/>
        </p:nvSpPr>
        <p:spPr>
          <a:xfrm>
            <a:off x="0" y="217275"/>
            <a:ext cx="12192000" cy="650000"/>
          </a:xfrm>
          <a:prstGeom prst="rect">
            <a:avLst/>
          </a:prstGeom>
        </p:spPr>
        <p:txBody>
          <a:bodyPr spcFirstLastPara="1" vert="horz" wrap="square" lIns="121900" tIns="121900" rIns="121900" bIns="121900" rtlCol="0" anchor="t" anchorCtr="0">
            <a:noAutofit/>
          </a:bodyPr>
          <a:lstStyle>
            <a:lvl1pPr lvl="0" algn="l" defTabSz="914400" rtl="0" eaLnBrk="1" latinLnBrk="0" hangingPunct="1">
              <a:lnSpc>
                <a:spcPct val="90000"/>
              </a:lnSpc>
              <a:spcBef>
                <a:spcPts val="0"/>
              </a:spcBef>
              <a:spcAft>
                <a:spcPts val="0"/>
              </a:spcAft>
              <a:buSzPts val="2400"/>
              <a:buNone/>
              <a:defRPr sz="3200" kern="1200">
                <a:solidFill>
                  <a:schemeClr val="tx1"/>
                </a:solidFill>
                <a:latin typeface="+mj-lt"/>
                <a:ea typeface="+mj-ea"/>
                <a:cs typeface="+mj-cs"/>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pPr marL="0" marR="0" lvl="0" indent="0" algn="ctr" defTabSz="914400" rtl="0" eaLnBrk="1" fontAlgn="auto" latinLnBrk="0" hangingPunct="1">
              <a:lnSpc>
                <a:spcPct val="90000"/>
              </a:lnSpc>
              <a:spcBef>
                <a:spcPts val="0"/>
              </a:spcBef>
              <a:spcAft>
                <a:spcPts val="0"/>
              </a:spcAft>
              <a:buClrTx/>
              <a:buSzPts val="2400"/>
              <a:buFontTx/>
              <a:buNone/>
              <a:tabLst/>
              <a:defRPr/>
            </a:pPr>
            <a:endParaRPr kumimoji="0" lang="en-US" sz="3200" b="1" i="0" u="none" strike="noStrike" kern="1200" cap="none" spc="0" normalizeH="0" baseline="0" noProof="0" dirty="0">
              <a:ln>
                <a:noFill/>
              </a:ln>
              <a:solidFill>
                <a:prstClr val="black"/>
              </a:solidFill>
              <a:effectLst/>
              <a:uLnTx/>
              <a:uFillTx/>
              <a:latin typeface="Livvic" pitchFamily="2" charset="77"/>
              <a:ea typeface="+mj-ea"/>
              <a:cs typeface="+mj-cs"/>
            </a:endParaRPr>
          </a:p>
        </p:txBody>
      </p:sp>
      <p:sp>
        <p:nvSpPr>
          <p:cNvPr id="5" name="Google Shape;134;p25">
            <a:extLst>
              <a:ext uri="{FF2B5EF4-FFF2-40B4-BE49-F238E27FC236}">
                <a16:creationId xmlns:a16="http://schemas.microsoft.com/office/drawing/2014/main" id="{D0D3F4CD-4D39-DEC0-64A5-5FF70FDFA0E8}"/>
              </a:ext>
            </a:extLst>
          </p:cNvPr>
          <p:cNvSpPr/>
          <p:nvPr/>
        </p:nvSpPr>
        <p:spPr>
          <a:xfrm rot="-5400000" flipH="1">
            <a:off x="114484" y="-110600"/>
            <a:ext cx="731200" cy="952400"/>
          </a:xfrm>
          <a:prstGeom prst="rect">
            <a:avLst/>
          </a:prstGeom>
          <a:solidFill>
            <a:schemeClr val="bg2">
              <a:lumMod val="50000"/>
            </a:scheme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C7B3C5A-63D6-29C0-9406-D00AD5293F10}"/>
              </a:ext>
            </a:extLst>
          </p:cNvPr>
          <p:cNvPicPr>
            <a:picLocks noChangeAspect="1"/>
          </p:cNvPicPr>
          <p:nvPr/>
        </p:nvPicPr>
        <p:blipFill>
          <a:blip r:embed="rId3"/>
          <a:stretch>
            <a:fillRect/>
          </a:stretch>
        </p:blipFill>
        <p:spPr>
          <a:xfrm>
            <a:off x="46225" y="539413"/>
            <a:ext cx="11913142" cy="5336094"/>
          </a:xfrm>
          <a:prstGeom prst="rect">
            <a:avLst/>
          </a:prstGeom>
        </p:spPr>
      </p:pic>
      <p:cxnSp>
        <p:nvCxnSpPr>
          <p:cNvPr id="22" name="Straight Connector 21">
            <a:extLst>
              <a:ext uri="{FF2B5EF4-FFF2-40B4-BE49-F238E27FC236}">
                <a16:creationId xmlns:a16="http://schemas.microsoft.com/office/drawing/2014/main" id="{0CDFD28E-3FF5-5220-94A8-2F1649AADB47}"/>
              </a:ext>
            </a:extLst>
          </p:cNvPr>
          <p:cNvCxnSpPr>
            <a:cxnSpLocks/>
            <a:stCxn id="153" idx="3"/>
          </p:cNvCxnSpPr>
          <p:nvPr/>
        </p:nvCxnSpPr>
        <p:spPr>
          <a:xfrm flipV="1">
            <a:off x="2121473" y="4721409"/>
            <a:ext cx="357486" cy="23511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E1E642-3373-2AD6-FC39-D8D3A98A6062}"/>
              </a:ext>
            </a:extLst>
          </p:cNvPr>
          <p:cNvCxnSpPr>
            <a:cxnSpLocks/>
          </p:cNvCxnSpPr>
          <p:nvPr/>
        </p:nvCxnSpPr>
        <p:spPr>
          <a:xfrm>
            <a:off x="1431742" y="2355976"/>
            <a:ext cx="367616" cy="574919"/>
          </a:xfrm>
          <a:prstGeom prst="line">
            <a:avLst/>
          </a:prstGeom>
          <a:ln w="38100">
            <a:solidFill>
              <a:srgbClr val="E7B8D7"/>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7DBA625-1F0C-F9D0-E2F3-9DBEFBCE924E}"/>
              </a:ext>
            </a:extLst>
          </p:cNvPr>
          <p:cNvCxnSpPr>
            <a:cxnSpLocks/>
          </p:cNvCxnSpPr>
          <p:nvPr/>
        </p:nvCxnSpPr>
        <p:spPr>
          <a:xfrm flipV="1">
            <a:off x="4289651" y="3383174"/>
            <a:ext cx="0" cy="124419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0784041-594D-C2A9-A6B2-CF2B1DBC5243}"/>
              </a:ext>
            </a:extLst>
          </p:cNvPr>
          <p:cNvCxnSpPr>
            <a:cxnSpLocks/>
          </p:cNvCxnSpPr>
          <p:nvPr/>
        </p:nvCxnSpPr>
        <p:spPr>
          <a:xfrm>
            <a:off x="6002796" y="2386335"/>
            <a:ext cx="0" cy="734975"/>
          </a:xfrm>
          <a:prstGeom prst="line">
            <a:avLst/>
          </a:prstGeom>
          <a:ln w="38100">
            <a:solidFill>
              <a:srgbClr val="FF9327"/>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226C4BCE-C796-7153-C15D-0615B9A777A0}"/>
              </a:ext>
            </a:extLst>
          </p:cNvPr>
          <p:cNvCxnSpPr>
            <a:cxnSpLocks/>
          </p:cNvCxnSpPr>
          <p:nvPr/>
        </p:nvCxnSpPr>
        <p:spPr>
          <a:xfrm flipH="1">
            <a:off x="8992074" y="1894264"/>
            <a:ext cx="538604" cy="124388"/>
          </a:xfrm>
          <a:prstGeom prst="line">
            <a:avLst/>
          </a:prstGeom>
          <a:ln w="38100">
            <a:solidFill>
              <a:srgbClr val="6B2D00">
                <a:alpha val="63137"/>
              </a:srgb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71B0AE9-D36C-A8CA-5F58-DCDBBF216AA4}"/>
              </a:ext>
            </a:extLst>
          </p:cNvPr>
          <p:cNvCxnSpPr>
            <a:cxnSpLocks/>
            <a:stCxn id="49" idx="1"/>
          </p:cNvCxnSpPr>
          <p:nvPr/>
        </p:nvCxnSpPr>
        <p:spPr>
          <a:xfrm flipH="1" flipV="1">
            <a:off x="9159104" y="3295517"/>
            <a:ext cx="1011476" cy="245643"/>
          </a:xfrm>
          <a:prstGeom prst="line">
            <a:avLst/>
          </a:prstGeom>
          <a:ln w="38100">
            <a:solidFill>
              <a:srgbClr val="7030A0">
                <a:alpha val="63000"/>
              </a:srgb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2EE7767-1B8F-479A-D404-72124AEA6D10}"/>
              </a:ext>
            </a:extLst>
          </p:cNvPr>
          <p:cNvCxnSpPr>
            <a:cxnSpLocks/>
            <a:endCxn id="133" idx="1"/>
          </p:cNvCxnSpPr>
          <p:nvPr/>
        </p:nvCxnSpPr>
        <p:spPr>
          <a:xfrm>
            <a:off x="7418424" y="5288998"/>
            <a:ext cx="1191101" cy="217588"/>
          </a:xfrm>
          <a:prstGeom prst="line">
            <a:avLst/>
          </a:prstGeom>
          <a:ln w="38100">
            <a:solidFill>
              <a:srgbClr val="33ABB3">
                <a:alpha val="63137"/>
              </a:srgbClr>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39422C40-72C4-5EED-7764-1BAA551C5FAF}"/>
              </a:ext>
            </a:extLst>
          </p:cNvPr>
          <p:cNvGrpSpPr/>
          <p:nvPr/>
        </p:nvGrpSpPr>
        <p:grpSpPr>
          <a:xfrm>
            <a:off x="622965" y="1167060"/>
            <a:ext cx="1441160" cy="1158843"/>
            <a:chOff x="774788" y="1755070"/>
            <a:chExt cx="1441160" cy="1158843"/>
          </a:xfrm>
        </p:grpSpPr>
        <p:pic>
          <p:nvPicPr>
            <p:cNvPr id="14" name="Picture 13">
              <a:extLst>
                <a:ext uri="{FF2B5EF4-FFF2-40B4-BE49-F238E27FC236}">
                  <a16:creationId xmlns:a16="http://schemas.microsoft.com/office/drawing/2014/main" id="{4110B092-2710-461C-5D62-709540EACC4E}"/>
                </a:ext>
              </a:extLst>
            </p:cNvPr>
            <p:cNvPicPr>
              <a:picLocks noChangeAspect="1"/>
            </p:cNvPicPr>
            <p:nvPr/>
          </p:nvPicPr>
          <p:blipFill rotWithShape="1">
            <a:blip r:embed="rId4"/>
            <a:srcRect l="63131" t="46545" r="8518" b="28254"/>
            <a:stretch/>
          </p:blipFill>
          <p:spPr>
            <a:xfrm>
              <a:off x="774788" y="1970768"/>
              <a:ext cx="1414717" cy="943145"/>
            </a:xfrm>
            <a:prstGeom prst="rect">
              <a:avLst/>
            </a:prstGeom>
          </p:spPr>
        </p:pic>
        <p:sp>
          <p:nvSpPr>
            <p:cNvPr id="140" name="TextBox 139">
              <a:extLst>
                <a:ext uri="{FF2B5EF4-FFF2-40B4-BE49-F238E27FC236}">
                  <a16:creationId xmlns:a16="http://schemas.microsoft.com/office/drawing/2014/main" id="{311E2311-4790-B26E-A52D-4668149217DC}"/>
                </a:ext>
              </a:extLst>
            </p:cNvPr>
            <p:cNvSpPr txBox="1"/>
            <p:nvPr/>
          </p:nvSpPr>
          <p:spPr>
            <a:xfrm>
              <a:off x="1010400" y="1755070"/>
              <a:ext cx="12055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tamaran" pitchFamily="2" charset="77"/>
                  <a:ea typeface="+mn-ea"/>
                  <a:cs typeface="Catamaran" pitchFamily="2" charset="77"/>
                </a:rPr>
                <a:t>Snowy (7)</a:t>
              </a:r>
            </a:p>
          </p:txBody>
        </p:sp>
      </p:grpSp>
      <p:grpSp>
        <p:nvGrpSpPr>
          <p:cNvPr id="165" name="Group 164">
            <a:extLst>
              <a:ext uri="{FF2B5EF4-FFF2-40B4-BE49-F238E27FC236}">
                <a16:creationId xmlns:a16="http://schemas.microsoft.com/office/drawing/2014/main" id="{68B891A6-BC1E-4600-EC6D-B4B4F6360E7D}"/>
              </a:ext>
            </a:extLst>
          </p:cNvPr>
          <p:cNvGrpSpPr/>
          <p:nvPr/>
        </p:nvGrpSpPr>
        <p:grpSpPr>
          <a:xfrm>
            <a:off x="2822631" y="1214189"/>
            <a:ext cx="1590570" cy="1907121"/>
            <a:chOff x="2853592" y="1641672"/>
            <a:chExt cx="1590570" cy="1907121"/>
          </a:xfrm>
        </p:grpSpPr>
        <p:pic>
          <p:nvPicPr>
            <p:cNvPr id="18" name="Picture 17">
              <a:extLst>
                <a:ext uri="{FF2B5EF4-FFF2-40B4-BE49-F238E27FC236}">
                  <a16:creationId xmlns:a16="http://schemas.microsoft.com/office/drawing/2014/main" id="{8CEE84ED-D73C-F698-2529-324110C0F6BB}"/>
                </a:ext>
              </a:extLst>
            </p:cNvPr>
            <p:cNvPicPr>
              <a:picLocks noChangeAspect="1"/>
            </p:cNvPicPr>
            <p:nvPr/>
          </p:nvPicPr>
          <p:blipFill rotWithShape="1">
            <a:blip r:embed="rId5"/>
            <a:srcRect l="25200" t="38538" r="45291" b="36577"/>
            <a:stretch/>
          </p:blipFill>
          <p:spPr>
            <a:xfrm>
              <a:off x="2853592" y="1854331"/>
              <a:ext cx="1590570" cy="943145"/>
            </a:xfrm>
            <a:prstGeom prst="rect">
              <a:avLst/>
            </a:prstGeom>
          </p:spPr>
        </p:pic>
        <p:cxnSp>
          <p:nvCxnSpPr>
            <p:cNvPr id="33" name="Straight Connector 32">
              <a:extLst>
                <a:ext uri="{FF2B5EF4-FFF2-40B4-BE49-F238E27FC236}">
                  <a16:creationId xmlns:a16="http://schemas.microsoft.com/office/drawing/2014/main" id="{941F2D75-F4A5-815A-9194-52C84A08DBAC}"/>
                </a:ext>
              </a:extLst>
            </p:cNvPr>
            <p:cNvCxnSpPr>
              <a:cxnSpLocks/>
            </p:cNvCxnSpPr>
            <p:nvPr/>
          </p:nvCxnSpPr>
          <p:spPr>
            <a:xfrm flipH="1" flipV="1">
              <a:off x="3875809" y="2797476"/>
              <a:ext cx="331868" cy="751317"/>
            </a:xfrm>
            <a:prstGeom prst="line">
              <a:avLst/>
            </a:prstGeom>
            <a:ln w="38100">
              <a:solidFill>
                <a:srgbClr val="FAE181"/>
              </a:solidFill>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BC1855AE-6626-B7C9-C6CF-9351895B7741}"/>
                </a:ext>
              </a:extLst>
            </p:cNvPr>
            <p:cNvSpPr txBox="1"/>
            <p:nvPr/>
          </p:nvSpPr>
          <p:spPr>
            <a:xfrm>
              <a:off x="3200590" y="1641672"/>
              <a:ext cx="12055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tamaran" pitchFamily="2" charset="77"/>
                  <a:ea typeface="+mn-ea"/>
                  <a:cs typeface="Catamaran" pitchFamily="2" charset="77"/>
                </a:rPr>
                <a:t>LM06 (5)</a:t>
              </a:r>
            </a:p>
          </p:txBody>
        </p:sp>
      </p:grpSp>
      <p:grpSp>
        <p:nvGrpSpPr>
          <p:cNvPr id="202" name="Group 201">
            <a:extLst>
              <a:ext uri="{FF2B5EF4-FFF2-40B4-BE49-F238E27FC236}">
                <a16:creationId xmlns:a16="http://schemas.microsoft.com/office/drawing/2014/main" id="{EEA5EA61-C0E5-3CC2-8DA4-E14CFFD07B68}"/>
              </a:ext>
            </a:extLst>
          </p:cNvPr>
          <p:cNvGrpSpPr/>
          <p:nvPr/>
        </p:nvGrpSpPr>
        <p:grpSpPr>
          <a:xfrm>
            <a:off x="5354461" y="1186507"/>
            <a:ext cx="1854076" cy="1199828"/>
            <a:chOff x="5384753" y="1509630"/>
            <a:chExt cx="1854076" cy="1199828"/>
          </a:xfrm>
        </p:grpSpPr>
        <p:pic>
          <p:nvPicPr>
            <p:cNvPr id="38" name="Picture 37">
              <a:extLst>
                <a:ext uri="{FF2B5EF4-FFF2-40B4-BE49-F238E27FC236}">
                  <a16:creationId xmlns:a16="http://schemas.microsoft.com/office/drawing/2014/main" id="{DC19DF20-D27F-CCBC-C425-3EE1EDCF6228}"/>
                </a:ext>
              </a:extLst>
            </p:cNvPr>
            <p:cNvPicPr>
              <a:picLocks noChangeAspect="1"/>
            </p:cNvPicPr>
            <p:nvPr/>
          </p:nvPicPr>
          <p:blipFill rotWithShape="1">
            <a:blip r:embed="rId6"/>
            <a:srcRect t="31811" r="62429" b="41599"/>
            <a:stretch/>
          </p:blipFill>
          <p:spPr>
            <a:xfrm>
              <a:off x="5384753" y="1725317"/>
              <a:ext cx="1854076" cy="984141"/>
            </a:xfrm>
            <a:prstGeom prst="rect">
              <a:avLst/>
            </a:prstGeom>
          </p:spPr>
        </p:pic>
        <p:sp>
          <p:nvSpPr>
            <p:cNvPr id="146" name="TextBox 145">
              <a:extLst>
                <a:ext uri="{FF2B5EF4-FFF2-40B4-BE49-F238E27FC236}">
                  <a16:creationId xmlns:a16="http://schemas.microsoft.com/office/drawing/2014/main" id="{F1473F46-D2F3-280D-D583-91C473397ABD}"/>
                </a:ext>
              </a:extLst>
            </p:cNvPr>
            <p:cNvSpPr txBox="1"/>
            <p:nvPr/>
          </p:nvSpPr>
          <p:spPr>
            <a:xfrm>
              <a:off x="5737093" y="1509630"/>
              <a:ext cx="12055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tamaran" pitchFamily="2" charset="77"/>
                  <a:ea typeface="+mn-ea"/>
                  <a:cs typeface="Catamaran" pitchFamily="2" charset="77"/>
                </a:rPr>
                <a:t>Eyebrows (1)</a:t>
              </a:r>
            </a:p>
          </p:txBody>
        </p:sp>
      </p:grpSp>
      <p:grpSp>
        <p:nvGrpSpPr>
          <p:cNvPr id="217" name="Group 216">
            <a:extLst>
              <a:ext uri="{FF2B5EF4-FFF2-40B4-BE49-F238E27FC236}">
                <a16:creationId xmlns:a16="http://schemas.microsoft.com/office/drawing/2014/main" id="{91F35847-6957-B440-9EF7-35B9BF5AC744}"/>
              </a:ext>
            </a:extLst>
          </p:cNvPr>
          <p:cNvGrpSpPr/>
          <p:nvPr/>
        </p:nvGrpSpPr>
        <p:grpSpPr>
          <a:xfrm>
            <a:off x="9530678" y="982493"/>
            <a:ext cx="1360025" cy="1250241"/>
            <a:chOff x="9530678" y="982493"/>
            <a:chExt cx="1360025" cy="1250241"/>
          </a:xfrm>
        </p:grpSpPr>
        <p:pic>
          <p:nvPicPr>
            <p:cNvPr id="43" name="Picture 42">
              <a:extLst>
                <a:ext uri="{FF2B5EF4-FFF2-40B4-BE49-F238E27FC236}">
                  <a16:creationId xmlns:a16="http://schemas.microsoft.com/office/drawing/2014/main" id="{B4A426CA-EFE5-11D0-0151-5E0CDBF6446B}"/>
                </a:ext>
              </a:extLst>
            </p:cNvPr>
            <p:cNvPicPr>
              <a:picLocks noChangeAspect="1"/>
            </p:cNvPicPr>
            <p:nvPr/>
          </p:nvPicPr>
          <p:blipFill rotWithShape="1">
            <a:blip r:embed="rId7"/>
            <a:srcRect l="21546" t="36129" r="12255"/>
            <a:stretch/>
          </p:blipFill>
          <p:spPr>
            <a:xfrm>
              <a:off x="9530678" y="1248593"/>
              <a:ext cx="1360025" cy="984141"/>
            </a:xfrm>
            <a:prstGeom prst="rect">
              <a:avLst/>
            </a:prstGeom>
          </p:spPr>
        </p:pic>
        <p:sp>
          <p:nvSpPr>
            <p:cNvPr id="147" name="TextBox 146">
              <a:extLst>
                <a:ext uri="{FF2B5EF4-FFF2-40B4-BE49-F238E27FC236}">
                  <a16:creationId xmlns:a16="http://schemas.microsoft.com/office/drawing/2014/main" id="{E7EF5027-E45E-91F3-6372-A9AF06CA6C46}"/>
                </a:ext>
              </a:extLst>
            </p:cNvPr>
            <p:cNvSpPr txBox="1"/>
            <p:nvPr/>
          </p:nvSpPr>
          <p:spPr>
            <a:xfrm>
              <a:off x="9685155" y="982493"/>
              <a:ext cx="12055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tamaran" pitchFamily="2" charset="77"/>
                  <a:ea typeface="+mn-ea"/>
                  <a:cs typeface="Catamaran" pitchFamily="2" charset="77"/>
                </a:rPr>
                <a:t>Target (8)</a:t>
              </a:r>
            </a:p>
          </p:txBody>
        </p:sp>
      </p:grpSp>
      <p:grpSp>
        <p:nvGrpSpPr>
          <p:cNvPr id="211" name="Group 210">
            <a:extLst>
              <a:ext uri="{FF2B5EF4-FFF2-40B4-BE49-F238E27FC236}">
                <a16:creationId xmlns:a16="http://schemas.microsoft.com/office/drawing/2014/main" id="{314B8419-48C6-3F06-22F8-BDD2490FFA49}"/>
              </a:ext>
            </a:extLst>
          </p:cNvPr>
          <p:cNvGrpSpPr/>
          <p:nvPr/>
        </p:nvGrpSpPr>
        <p:grpSpPr>
          <a:xfrm>
            <a:off x="10170580" y="2635027"/>
            <a:ext cx="1780468" cy="1567590"/>
            <a:chOff x="10170580" y="2635027"/>
            <a:chExt cx="1780468" cy="1567590"/>
          </a:xfrm>
        </p:grpSpPr>
        <p:pic>
          <p:nvPicPr>
            <p:cNvPr id="49" name="Picture 48">
              <a:extLst>
                <a:ext uri="{FF2B5EF4-FFF2-40B4-BE49-F238E27FC236}">
                  <a16:creationId xmlns:a16="http://schemas.microsoft.com/office/drawing/2014/main" id="{6C48FEB7-77D8-C62B-B658-0D405F2A0D62}"/>
                </a:ext>
              </a:extLst>
            </p:cNvPr>
            <p:cNvPicPr>
              <a:picLocks noChangeAspect="1"/>
            </p:cNvPicPr>
            <p:nvPr/>
          </p:nvPicPr>
          <p:blipFill rotWithShape="1">
            <a:blip r:embed="rId8"/>
            <a:srcRect l="35917" t="36130" r="41175" b="41176"/>
            <a:stretch/>
          </p:blipFill>
          <p:spPr>
            <a:xfrm>
              <a:off x="10170580" y="2879703"/>
              <a:ext cx="1780468" cy="1322914"/>
            </a:xfrm>
            <a:prstGeom prst="rect">
              <a:avLst/>
            </a:prstGeom>
          </p:spPr>
        </p:pic>
        <p:sp>
          <p:nvSpPr>
            <p:cNvPr id="150" name="TextBox 149">
              <a:extLst>
                <a:ext uri="{FF2B5EF4-FFF2-40B4-BE49-F238E27FC236}">
                  <a16:creationId xmlns:a16="http://schemas.microsoft.com/office/drawing/2014/main" id="{BD935B00-C04F-3C9F-D874-A0F9140DB338}"/>
                </a:ext>
              </a:extLst>
            </p:cNvPr>
            <p:cNvSpPr txBox="1"/>
            <p:nvPr/>
          </p:nvSpPr>
          <p:spPr>
            <a:xfrm>
              <a:off x="10549350" y="2635027"/>
              <a:ext cx="12055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tamaran" pitchFamily="2" charset="77"/>
                  <a:ea typeface="+mn-ea"/>
                  <a:cs typeface="Catamaran" pitchFamily="2" charset="77"/>
                </a:rPr>
                <a:t>Pale tail(6)</a:t>
              </a:r>
            </a:p>
          </p:txBody>
        </p:sp>
      </p:grpSp>
      <p:grpSp>
        <p:nvGrpSpPr>
          <p:cNvPr id="164" name="Group 163">
            <a:extLst>
              <a:ext uri="{FF2B5EF4-FFF2-40B4-BE49-F238E27FC236}">
                <a16:creationId xmlns:a16="http://schemas.microsoft.com/office/drawing/2014/main" id="{67A0A2D6-B0DA-4F33-B8A7-D3E9B009061F}"/>
              </a:ext>
            </a:extLst>
          </p:cNvPr>
          <p:cNvGrpSpPr/>
          <p:nvPr/>
        </p:nvGrpSpPr>
        <p:grpSpPr>
          <a:xfrm>
            <a:off x="7220837" y="3603065"/>
            <a:ext cx="2194520" cy="1118344"/>
            <a:chOff x="7351078" y="5074679"/>
            <a:chExt cx="2501251" cy="1203970"/>
          </a:xfrm>
        </p:grpSpPr>
        <p:pic>
          <p:nvPicPr>
            <p:cNvPr id="53" name="Picture 52">
              <a:extLst>
                <a:ext uri="{FF2B5EF4-FFF2-40B4-BE49-F238E27FC236}">
                  <a16:creationId xmlns:a16="http://schemas.microsoft.com/office/drawing/2014/main" id="{14F57088-6DE9-4832-597E-D43E24899B5D}"/>
                </a:ext>
              </a:extLst>
            </p:cNvPr>
            <p:cNvPicPr>
              <a:picLocks noChangeAspect="1"/>
            </p:cNvPicPr>
            <p:nvPr/>
          </p:nvPicPr>
          <p:blipFill rotWithShape="1">
            <a:blip r:embed="rId9"/>
            <a:srcRect l="52582" t="35469" r="12068" b="31888"/>
            <a:stretch/>
          </p:blipFill>
          <p:spPr>
            <a:xfrm>
              <a:off x="7957688" y="5294508"/>
              <a:ext cx="1894641" cy="984141"/>
            </a:xfrm>
            <a:prstGeom prst="rect">
              <a:avLst/>
            </a:prstGeom>
          </p:spPr>
        </p:pic>
        <p:cxnSp>
          <p:nvCxnSpPr>
            <p:cNvPr id="54" name="Straight Connector 53">
              <a:extLst>
                <a:ext uri="{FF2B5EF4-FFF2-40B4-BE49-F238E27FC236}">
                  <a16:creationId xmlns:a16="http://schemas.microsoft.com/office/drawing/2014/main" id="{F54F5C18-D640-28BD-61F4-D0CAC0F2BDCD}"/>
                </a:ext>
              </a:extLst>
            </p:cNvPr>
            <p:cNvCxnSpPr>
              <a:cxnSpLocks/>
            </p:cNvCxnSpPr>
            <p:nvPr/>
          </p:nvCxnSpPr>
          <p:spPr>
            <a:xfrm flipH="1">
              <a:off x="7351078" y="5931546"/>
              <a:ext cx="606610" cy="347103"/>
            </a:xfrm>
            <a:prstGeom prst="line">
              <a:avLst/>
            </a:prstGeom>
            <a:ln w="38100">
              <a:solidFill>
                <a:srgbClr val="FF0000">
                  <a:alpha val="63000"/>
                </a:srgbClr>
              </a:solidFill>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7BB4C0C5-9C05-17C9-2D4E-DE7D366BE846}"/>
                </a:ext>
              </a:extLst>
            </p:cNvPr>
            <p:cNvSpPr txBox="1"/>
            <p:nvPr/>
          </p:nvSpPr>
          <p:spPr>
            <a:xfrm>
              <a:off x="8354712" y="5074679"/>
              <a:ext cx="12055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tamaran" pitchFamily="2" charset="77"/>
                  <a:ea typeface="+mn-ea"/>
                  <a:cs typeface="Catamaran" pitchFamily="2" charset="77"/>
                </a:rPr>
                <a:t>Felix (2)</a:t>
              </a:r>
            </a:p>
          </p:txBody>
        </p:sp>
      </p:grpSp>
      <p:grpSp>
        <p:nvGrpSpPr>
          <p:cNvPr id="173" name="Group 172">
            <a:extLst>
              <a:ext uri="{FF2B5EF4-FFF2-40B4-BE49-F238E27FC236}">
                <a16:creationId xmlns:a16="http://schemas.microsoft.com/office/drawing/2014/main" id="{B871CD4F-6C79-B34B-427E-758EA151B1D8}"/>
              </a:ext>
            </a:extLst>
          </p:cNvPr>
          <p:cNvGrpSpPr/>
          <p:nvPr/>
        </p:nvGrpSpPr>
        <p:grpSpPr>
          <a:xfrm>
            <a:off x="8609525" y="4818025"/>
            <a:ext cx="1459757" cy="1157237"/>
            <a:chOff x="3531254" y="4612495"/>
            <a:chExt cx="1633675" cy="1522513"/>
          </a:xfrm>
        </p:grpSpPr>
        <p:pic>
          <p:nvPicPr>
            <p:cNvPr id="133" name="Picture 132">
              <a:extLst>
                <a:ext uri="{FF2B5EF4-FFF2-40B4-BE49-F238E27FC236}">
                  <a16:creationId xmlns:a16="http://schemas.microsoft.com/office/drawing/2014/main" id="{6A1F7A38-1B0D-07E7-B7D8-D2B717FEA4B1}"/>
                </a:ext>
              </a:extLst>
            </p:cNvPr>
            <p:cNvPicPr>
              <a:picLocks noChangeAspect="1"/>
            </p:cNvPicPr>
            <p:nvPr/>
          </p:nvPicPr>
          <p:blipFill rotWithShape="1">
            <a:blip r:embed="rId10"/>
            <a:srcRect l="49818" t="30672" r="24239" b="43217"/>
            <a:stretch/>
          </p:blipFill>
          <p:spPr>
            <a:xfrm>
              <a:off x="3531254" y="4901784"/>
              <a:ext cx="1633675" cy="1233224"/>
            </a:xfrm>
            <a:prstGeom prst="rect">
              <a:avLst/>
            </a:prstGeom>
          </p:spPr>
        </p:pic>
        <p:sp>
          <p:nvSpPr>
            <p:cNvPr id="152" name="TextBox 151">
              <a:extLst>
                <a:ext uri="{FF2B5EF4-FFF2-40B4-BE49-F238E27FC236}">
                  <a16:creationId xmlns:a16="http://schemas.microsoft.com/office/drawing/2014/main" id="{F6D2DB95-0425-2F20-688D-45A810F10C81}"/>
                </a:ext>
              </a:extLst>
            </p:cNvPr>
            <p:cNvSpPr txBox="1"/>
            <p:nvPr/>
          </p:nvSpPr>
          <p:spPr>
            <a:xfrm>
              <a:off x="3959381" y="4612495"/>
              <a:ext cx="12055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tamaran" pitchFamily="2" charset="77"/>
                  <a:ea typeface="+mn-ea"/>
                  <a:cs typeface="Catamaran" pitchFamily="2" charset="77"/>
                </a:rPr>
                <a:t>Ginger (3)</a:t>
              </a:r>
            </a:p>
          </p:txBody>
        </p:sp>
      </p:grpSp>
      <p:grpSp>
        <p:nvGrpSpPr>
          <p:cNvPr id="213" name="Group 212">
            <a:extLst>
              <a:ext uri="{FF2B5EF4-FFF2-40B4-BE49-F238E27FC236}">
                <a16:creationId xmlns:a16="http://schemas.microsoft.com/office/drawing/2014/main" id="{8568E08C-6BEB-39B5-832D-F4826131BAB7}"/>
              </a:ext>
            </a:extLst>
          </p:cNvPr>
          <p:cNvGrpSpPr/>
          <p:nvPr/>
        </p:nvGrpSpPr>
        <p:grpSpPr>
          <a:xfrm>
            <a:off x="558439" y="4818025"/>
            <a:ext cx="1637285" cy="1085701"/>
            <a:chOff x="613099" y="4661314"/>
            <a:chExt cx="1637285" cy="1085701"/>
          </a:xfrm>
        </p:grpSpPr>
        <p:pic>
          <p:nvPicPr>
            <p:cNvPr id="16" name="Picture 15">
              <a:extLst>
                <a:ext uri="{FF2B5EF4-FFF2-40B4-BE49-F238E27FC236}">
                  <a16:creationId xmlns:a16="http://schemas.microsoft.com/office/drawing/2014/main" id="{16A93D54-9B1D-81E1-23CD-46954330965E}"/>
                </a:ext>
              </a:extLst>
            </p:cNvPr>
            <p:cNvPicPr>
              <a:picLocks noChangeAspect="1"/>
            </p:cNvPicPr>
            <p:nvPr/>
          </p:nvPicPr>
          <p:blipFill rotWithShape="1">
            <a:blip r:embed="rId11"/>
            <a:srcRect l="31565" t="25959" r="20411" b="37255"/>
            <a:stretch/>
          </p:blipFill>
          <p:spPr>
            <a:xfrm>
              <a:off x="613099" y="4865171"/>
              <a:ext cx="1637285" cy="881844"/>
            </a:xfrm>
            <a:prstGeom prst="rect">
              <a:avLst/>
            </a:prstGeom>
          </p:spPr>
        </p:pic>
        <p:sp>
          <p:nvSpPr>
            <p:cNvPr id="153" name="TextBox 152">
              <a:extLst>
                <a:ext uri="{FF2B5EF4-FFF2-40B4-BE49-F238E27FC236}">
                  <a16:creationId xmlns:a16="http://schemas.microsoft.com/office/drawing/2014/main" id="{C8DE2E3D-53DC-19CD-D21B-DBF4F2A04243}"/>
                </a:ext>
              </a:extLst>
            </p:cNvPr>
            <p:cNvSpPr txBox="1"/>
            <p:nvPr/>
          </p:nvSpPr>
          <p:spPr>
            <a:xfrm>
              <a:off x="970585" y="4661314"/>
              <a:ext cx="12055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tamaran" pitchFamily="2" charset="77"/>
                  <a:ea typeface="+mn-ea"/>
                  <a:cs typeface="Catamaran" pitchFamily="2" charset="77"/>
                </a:rPr>
                <a:t>LM05 (4)</a:t>
              </a:r>
            </a:p>
          </p:txBody>
        </p:sp>
      </p:grpSp>
      <p:grpSp>
        <p:nvGrpSpPr>
          <p:cNvPr id="206" name="Group 205">
            <a:extLst>
              <a:ext uri="{FF2B5EF4-FFF2-40B4-BE49-F238E27FC236}">
                <a16:creationId xmlns:a16="http://schemas.microsoft.com/office/drawing/2014/main" id="{DD4003EF-718A-ABD3-1CB3-25797BA982FF}"/>
              </a:ext>
            </a:extLst>
          </p:cNvPr>
          <p:cNvGrpSpPr/>
          <p:nvPr/>
        </p:nvGrpSpPr>
        <p:grpSpPr>
          <a:xfrm>
            <a:off x="3135168" y="4398992"/>
            <a:ext cx="1693138" cy="1019059"/>
            <a:chOff x="2918132" y="4727956"/>
            <a:chExt cx="1693138" cy="1019059"/>
          </a:xfrm>
        </p:grpSpPr>
        <p:pic>
          <p:nvPicPr>
            <p:cNvPr id="20" name="Picture 19">
              <a:extLst>
                <a:ext uri="{FF2B5EF4-FFF2-40B4-BE49-F238E27FC236}">
                  <a16:creationId xmlns:a16="http://schemas.microsoft.com/office/drawing/2014/main" id="{4BC76D48-9FE4-A84C-2426-EC6D86AE719D}"/>
                </a:ext>
              </a:extLst>
            </p:cNvPr>
            <p:cNvPicPr>
              <a:picLocks noChangeAspect="1"/>
            </p:cNvPicPr>
            <p:nvPr/>
          </p:nvPicPr>
          <p:blipFill rotWithShape="1">
            <a:blip r:embed="rId12"/>
            <a:srcRect l="9465" t="28435" r="14818" b="21277"/>
            <a:stretch/>
          </p:blipFill>
          <p:spPr>
            <a:xfrm>
              <a:off x="2918132" y="4956337"/>
              <a:ext cx="1693138" cy="790678"/>
            </a:xfrm>
            <a:prstGeom prst="rect">
              <a:avLst/>
            </a:prstGeom>
          </p:spPr>
        </p:pic>
        <p:sp>
          <p:nvSpPr>
            <p:cNvPr id="154" name="TextBox 153">
              <a:extLst>
                <a:ext uri="{FF2B5EF4-FFF2-40B4-BE49-F238E27FC236}">
                  <a16:creationId xmlns:a16="http://schemas.microsoft.com/office/drawing/2014/main" id="{FD617A91-E435-D569-561B-AA4E2852497B}"/>
                </a:ext>
              </a:extLst>
            </p:cNvPr>
            <p:cNvSpPr txBox="1"/>
            <p:nvPr/>
          </p:nvSpPr>
          <p:spPr>
            <a:xfrm>
              <a:off x="3288833" y="4727956"/>
              <a:ext cx="12055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tamaran" pitchFamily="2" charset="77"/>
                  <a:ea typeface="+mn-ea"/>
                  <a:cs typeface="Catamaran" pitchFamily="2" charset="77"/>
                </a:rPr>
                <a:t>Circles (0)</a:t>
              </a:r>
            </a:p>
          </p:txBody>
        </p:sp>
      </p:grpSp>
      <p:cxnSp>
        <p:nvCxnSpPr>
          <p:cNvPr id="179" name="Straight Connector 178">
            <a:extLst>
              <a:ext uri="{FF2B5EF4-FFF2-40B4-BE49-F238E27FC236}">
                <a16:creationId xmlns:a16="http://schemas.microsoft.com/office/drawing/2014/main" id="{9DB7AB3D-A930-44AC-7B5C-A7FDFF7332F7}"/>
              </a:ext>
            </a:extLst>
          </p:cNvPr>
          <p:cNvCxnSpPr>
            <a:cxnSpLocks/>
          </p:cNvCxnSpPr>
          <p:nvPr/>
        </p:nvCxnSpPr>
        <p:spPr>
          <a:xfrm flipH="1" flipV="1">
            <a:off x="4828306" y="5076628"/>
            <a:ext cx="1945874" cy="42995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FD44C46-D101-8ED0-C940-53E841044499}"/>
              </a:ext>
            </a:extLst>
          </p:cNvPr>
          <p:cNvSpPr txBox="1"/>
          <p:nvPr/>
        </p:nvSpPr>
        <p:spPr>
          <a:xfrm>
            <a:off x="5126808" y="5955841"/>
            <a:ext cx="1459757"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69696"/>
                </a:solidFill>
                <a:effectLst/>
                <a:uLnTx/>
                <a:uFillTx/>
                <a:latin typeface="Calibri" panose="020F0502020204030204"/>
                <a:ea typeface="+mn-ea"/>
                <a:cs typeface="+mn-cs"/>
              </a:rPr>
              <a:t>Projection X</a:t>
            </a:r>
          </a:p>
        </p:txBody>
      </p:sp>
      <p:sp>
        <p:nvSpPr>
          <p:cNvPr id="3" name="TextBox 2">
            <a:extLst>
              <a:ext uri="{FF2B5EF4-FFF2-40B4-BE49-F238E27FC236}">
                <a16:creationId xmlns:a16="http://schemas.microsoft.com/office/drawing/2014/main" id="{59B9F13F-1F2F-1EA8-7893-4E9CBD8DFBE6}"/>
              </a:ext>
            </a:extLst>
          </p:cNvPr>
          <p:cNvSpPr txBox="1"/>
          <p:nvPr/>
        </p:nvSpPr>
        <p:spPr>
          <a:xfrm rot="16200000">
            <a:off x="-423366" y="3367036"/>
            <a:ext cx="1210835"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969696"/>
                </a:solidFill>
                <a:effectLst/>
                <a:uLnTx/>
                <a:uFillTx/>
                <a:latin typeface="Calibri" panose="020F0502020204030204"/>
                <a:ea typeface="+mn-ea"/>
                <a:cs typeface="+mn-cs"/>
              </a:rPr>
              <a:t>Projection Y</a:t>
            </a:r>
          </a:p>
        </p:txBody>
      </p:sp>
      <p:sp>
        <p:nvSpPr>
          <p:cNvPr id="6" name="TextBox 5">
            <a:extLst>
              <a:ext uri="{FF2B5EF4-FFF2-40B4-BE49-F238E27FC236}">
                <a16:creationId xmlns:a16="http://schemas.microsoft.com/office/drawing/2014/main" id="{5932F92E-AB83-4984-1025-87AD6380C233}"/>
              </a:ext>
            </a:extLst>
          </p:cNvPr>
          <p:cNvSpPr txBox="1"/>
          <p:nvPr/>
        </p:nvSpPr>
        <p:spPr>
          <a:xfrm>
            <a:off x="4087368" y="6305432"/>
            <a:ext cx="7946136" cy="457689"/>
          </a:xfrm>
          <a:prstGeom prst="rect">
            <a:avLst/>
          </a:prstGeom>
          <a:noFill/>
        </p:spPr>
        <p:txBody>
          <a:bodyPr wrap="square" rtlCol="0">
            <a:spAutoFit/>
          </a:bodyPr>
          <a:lstStyle/>
          <a:p>
            <a:pPr algn="ctr">
              <a:lnSpc>
                <a:spcPct val="150000"/>
              </a:lnSpc>
            </a:pPr>
            <a:r>
              <a:rPr lang="en-AU" sz="1800" b="1" dirty="0">
                <a:effectLst/>
                <a:latin typeface="Times New Roman" panose="02020603050405020304" pitchFamily="18" charset="0"/>
                <a:ea typeface="Times New Roman" panose="02020603050405020304" pitchFamily="18" charset="0"/>
                <a:cs typeface="Times New Roman (Body CS)"/>
              </a:rPr>
              <a:t>Lewis D’Antonio</a:t>
            </a:r>
            <a:r>
              <a:rPr lang="en-AU" dirty="0">
                <a:latin typeface="Helvetica Light"/>
                <a:ea typeface="Times New Roman" panose="02020603050405020304" pitchFamily="18" charset="0"/>
                <a:cs typeface="Times New Roman (Body CS)"/>
              </a:rPr>
              <a:t>,</a:t>
            </a:r>
            <a:r>
              <a:rPr lang="en-AU" sz="1800" dirty="0">
                <a:effectLst/>
                <a:latin typeface="Times New Roman" panose="02020603050405020304" pitchFamily="18" charset="0"/>
                <a:ea typeface="Times New Roman" panose="02020603050405020304" pitchFamily="18" charset="0"/>
                <a:cs typeface="Times New Roman (Body CS)"/>
              </a:rPr>
              <a:t> Todd McWhorter, John Read, Stefan Podgorski and Ian Reid</a:t>
            </a:r>
            <a:endParaRPr lang="en-AU" sz="1800" dirty="0">
              <a:effectLst/>
              <a:latin typeface="Helvetica Light"/>
              <a:ea typeface="Times New Roman" panose="02020603050405020304" pitchFamily="18" charset="0"/>
              <a:cs typeface="Times New Roman (Body CS)"/>
            </a:endParaRPr>
          </a:p>
        </p:txBody>
      </p:sp>
      <p:sp>
        <p:nvSpPr>
          <p:cNvPr id="7" name="TextBox 6">
            <a:extLst>
              <a:ext uri="{FF2B5EF4-FFF2-40B4-BE49-F238E27FC236}">
                <a16:creationId xmlns:a16="http://schemas.microsoft.com/office/drawing/2014/main" id="{65F20E25-66AF-1E8A-B7C3-F858727F9169}"/>
              </a:ext>
            </a:extLst>
          </p:cNvPr>
          <p:cNvSpPr txBox="1"/>
          <p:nvPr/>
        </p:nvSpPr>
        <p:spPr>
          <a:xfrm>
            <a:off x="182051" y="5966676"/>
            <a:ext cx="3425369" cy="923330"/>
          </a:xfrm>
          <a:prstGeom prst="rect">
            <a:avLst/>
          </a:prstGeom>
          <a:noFill/>
        </p:spPr>
        <p:txBody>
          <a:bodyPr wrap="square" rtlCol="0">
            <a:spAutoFit/>
          </a:bodyPr>
          <a:lstStyle/>
          <a:p>
            <a:r>
              <a:rPr lang="en-GB" dirty="0"/>
              <a:t>Cat image data and visual IDs courtesy of DBCA (</a:t>
            </a:r>
            <a:r>
              <a:rPr lang="en-AU" sz="1800" b="1" dirty="0">
                <a:effectLst/>
                <a:latin typeface="Times New Roman" panose="02020603050405020304" pitchFamily="18" charset="0"/>
                <a:ea typeface="Times New Roman" panose="02020603050405020304" pitchFamily="18" charset="0"/>
              </a:rPr>
              <a:t>Marika Maxwell and Adrian Wayne</a:t>
            </a:r>
            <a:r>
              <a:rPr lang="en-AU" sz="1800" dirty="0">
                <a:effectLst/>
                <a:latin typeface="Times New Roman" panose="02020603050405020304" pitchFamily="18" charset="0"/>
                <a:ea typeface="Times New Roman" panose="02020603050405020304" pitchFamily="18" charset="0"/>
              </a:rPr>
              <a:t>)</a:t>
            </a:r>
            <a:endParaRPr lang="en-AU" dirty="0"/>
          </a:p>
        </p:txBody>
      </p:sp>
      <p:sp>
        <p:nvSpPr>
          <p:cNvPr id="8" name="TextBox 7">
            <a:extLst>
              <a:ext uri="{FF2B5EF4-FFF2-40B4-BE49-F238E27FC236}">
                <a16:creationId xmlns:a16="http://schemas.microsoft.com/office/drawing/2014/main" id="{552819C7-48E6-57DB-90DB-D8E57FBFE3DF}"/>
              </a:ext>
            </a:extLst>
          </p:cNvPr>
          <p:cNvSpPr txBox="1"/>
          <p:nvPr/>
        </p:nvSpPr>
        <p:spPr>
          <a:xfrm>
            <a:off x="2331720" y="18288"/>
            <a:ext cx="7424928" cy="584775"/>
          </a:xfrm>
          <a:prstGeom prst="rect">
            <a:avLst/>
          </a:prstGeom>
          <a:noFill/>
        </p:spPr>
        <p:txBody>
          <a:bodyPr wrap="square" rtlCol="0">
            <a:spAutoFit/>
          </a:bodyPr>
          <a:lstStyle/>
          <a:p>
            <a:r>
              <a:rPr lang="en-GB" sz="3200" b="1" dirty="0"/>
              <a:t>Machine Learning can identify cats</a:t>
            </a:r>
            <a:endParaRPr lang="en-AU" sz="3200" b="1" dirty="0"/>
          </a:p>
        </p:txBody>
      </p:sp>
    </p:spTree>
    <p:extLst>
      <p:ext uri="{BB962C8B-B14F-4D97-AF65-F5344CB8AC3E}">
        <p14:creationId xmlns:p14="http://schemas.microsoft.com/office/powerpoint/2010/main" val="1759092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8D8DF-AB56-9033-410C-3C083C3636F7}"/>
              </a:ext>
            </a:extLst>
          </p:cNvPr>
          <p:cNvSpPr txBox="1"/>
          <p:nvPr/>
        </p:nvSpPr>
        <p:spPr>
          <a:xfrm>
            <a:off x="548640" y="1024128"/>
            <a:ext cx="10716768" cy="4247317"/>
          </a:xfrm>
          <a:prstGeom prst="rect">
            <a:avLst/>
          </a:prstGeom>
          <a:noFill/>
        </p:spPr>
        <p:txBody>
          <a:bodyPr wrap="square" rtlCol="0">
            <a:spAutoFit/>
          </a:bodyPr>
          <a:lstStyle/>
          <a:p>
            <a:r>
              <a:rPr lang="en-GB" sz="3600" b="1" dirty="0"/>
              <a:t>Artificial intelligence (including Machine Learning) can distinguish:</a:t>
            </a:r>
          </a:p>
          <a:p>
            <a:endParaRPr lang="en-GB" sz="3600" b="1" dirty="0"/>
          </a:p>
          <a:p>
            <a:pPr marL="571500" indent="-571500">
              <a:buFont typeface="Arial" panose="020B0604020202020204" pitchFamily="34" charset="0"/>
              <a:buChar char="•"/>
            </a:pPr>
            <a:r>
              <a:rPr lang="en-GB" sz="3600" b="1" dirty="0"/>
              <a:t>Cats from wildlife</a:t>
            </a:r>
          </a:p>
          <a:p>
            <a:pPr marL="571500" indent="-571500">
              <a:buFont typeface="Arial" panose="020B0604020202020204" pitchFamily="34" charset="0"/>
              <a:buChar char="•"/>
            </a:pPr>
            <a:r>
              <a:rPr lang="en-GB" sz="3600" b="1" dirty="0"/>
              <a:t>(Most) Individual feral cats by their patterns</a:t>
            </a:r>
          </a:p>
          <a:p>
            <a:pPr marL="571500" indent="-571500">
              <a:buFont typeface="Arial" panose="020B0604020202020204" pitchFamily="34" charset="0"/>
              <a:buChar char="•"/>
            </a:pPr>
            <a:endParaRPr lang="en-GB" sz="3600" dirty="0"/>
          </a:p>
          <a:p>
            <a:pPr marL="571500" indent="-571500">
              <a:buFont typeface="Arial" panose="020B0604020202020204" pitchFamily="34" charset="0"/>
              <a:buChar char="•"/>
            </a:pPr>
            <a:endParaRPr lang="en-GB" sz="3600" dirty="0"/>
          </a:p>
          <a:p>
            <a:r>
              <a:rPr lang="en-GB" dirty="0"/>
              <a:t> </a:t>
            </a:r>
            <a:endParaRPr lang="en-AU" dirty="0"/>
          </a:p>
        </p:txBody>
      </p:sp>
    </p:spTree>
    <p:extLst>
      <p:ext uri="{BB962C8B-B14F-4D97-AF65-F5344CB8AC3E}">
        <p14:creationId xmlns:p14="http://schemas.microsoft.com/office/powerpoint/2010/main" val="3529015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48D8DF-AB56-9033-410C-3C083C3636F7}"/>
              </a:ext>
            </a:extLst>
          </p:cNvPr>
          <p:cNvSpPr txBox="1"/>
          <p:nvPr/>
        </p:nvSpPr>
        <p:spPr>
          <a:xfrm>
            <a:off x="548640" y="1024128"/>
            <a:ext cx="10716768" cy="4801314"/>
          </a:xfrm>
          <a:prstGeom prst="rect">
            <a:avLst/>
          </a:prstGeom>
          <a:noFill/>
        </p:spPr>
        <p:txBody>
          <a:bodyPr wrap="square" rtlCol="0">
            <a:spAutoFit/>
          </a:bodyPr>
          <a:lstStyle/>
          <a:p>
            <a:r>
              <a:rPr lang="en-GB" sz="3600" dirty="0"/>
              <a:t>Artificial intelligence (including Machine Learning) can distinguish:</a:t>
            </a:r>
          </a:p>
          <a:p>
            <a:endParaRPr lang="en-GB" sz="3600" dirty="0"/>
          </a:p>
          <a:p>
            <a:pPr marL="571500" indent="-571500">
              <a:buFont typeface="Arial" panose="020B0604020202020204" pitchFamily="34" charset="0"/>
              <a:buChar char="•"/>
            </a:pPr>
            <a:r>
              <a:rPr lang="en-GB" sz="3600" dirty="0"/>
              <a:t>Cats from wildlife</a:t>
            </a:r>
          </a:p>
          <a:p>
            <a:pPr marL="571500" indent="-571500">
              <a:buFont typeface="Arial" panose="020B0604020202020204" pitchFamily="34" charset="0"/>
              <a:buChar char="•"/>
            </a:pPr>
            <a:r>
              <a:rPr lang="en-GB" sz="3600" dirty="0"/>
              <a:t>(Most) Individual feral cats by their patterns</a:t>
            </a:r>
          </a:p>
          <a:p>
            <a:pPr marL="571500" indent="-571500">
              <a:buFont typeface="Arial" panose="020B0604020202020204" pitchFamily="34" charset="0"/>
              <a:buChar char="•"/>
            </a:pPr>
            <a:endParaRPr lang="en-GB" sz="3600" dirty="0"/>
          </a:p>
          <a:p>
            <a:r>
              <a:rPr lang="en-GB" sz="3600" b="1" dirty="0"/>
              <a:t>But the future is even more exciting</a:t>
            </a:r>
            <a:r>
              <a:rPr lang="en-GB" sz="3600" dirty="0"/>
              <a:t>………</a:t>
            </a:r>
          </a:p>
          <a:p>
            <a:pPr marL="571500" indent="-571500">
              <a:buFont typeface="Arial" panose="020B0604020202020204" pitchFamily="34" charset="0"/>
              <a:buChar char="•"/>
            </a:pPr>
            <a:endParaRPr lang="en-GB" sz="3600" dirty="0"/>
          </a:p>
          <a:p>
            <a:r>
              <a:rPr lang="en-GB" dirty="0"/>
              <a:t> </a:t>
            </a:r>
            <a:endParaRPr lang="en-AU" dirty="0"/>
          </a:p>
        </p:txBody>
      </p:sp>
    </p:spTree>
    <p:extLst>
      <p:ext uri="{BB962C8B-B14F-4D97-AF65-F5344CB8AC3E}">
        <p14:creationId xmlns:p14="http://schemas.microsoft.com/office/powerpoint/2010/main" val="4005125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CC6DEE-0790-FB39-70F5-E3F25A03AFE9}"/>
              </a:ext>
            </a:extLst>
          </p:cNvPr>
          <p:cNvSpPr txBox="1"/>
          <p:nvPr/>
        </p:nvSpPr>
        <p:spPr>
          <a:xfrm>
            <a:off x="3746810" y="1572322"/>
            <a:ext cx="1483112" cy="923330"/>
          </a:xfrm>
          <a:prstGeom prst="rect">
            <a:avLst/>
          </a:prstGeom>
          <a:noFill/>
        </p:spPr>
        <p:txBody>
          <a:bodyPr wrap="square" rtlCol="0">
            <a:spAutoFit/>
          </a:bodyPr>
          <a:lstStyle/>
          <a:p>
            <a:r>
              <a:rPr lang="en-GB" dirty="0"/>
              <a:t>Felixer photo with ai and aerial </a:t>
            </a:r>
            <a:r>
              <a:rPr lang="en-GB" dirty="0" err="1"/>
              <a:t>cricled</a:t>
            </a:r>
            <a:endParaRPr lang="en-AU" dirty="0"/>
          </a:p>
        </p:txBody>
      </p:sp>
      <p:pic>
        <p:nvPicPr>
          <p:cNvPr id="4" name="Picture 3" descr="A picture containing text&#10;&#10;Description automatically generated">
            <a:extLst>
              <a:ext uri="{FF2B5EF4-FFF2-40B4-BE49-F238E27FC236}">
                <a16:creationId xmlns:a16="http://schemas.microsoft.com/office/drawing/2014/main" id="{848E94E7-7AC4-97B9-00B4-59F36A629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43561" y="182059"/>
            <a:ext cx="9128515" cy="6846386"/>
          </a:xfrm>
          <a:prstGeom prst="rect">
            <a:avLst/>
          </a:prstGeom>
        </p:spPr>
      </p:pic>
      <p:sp>
        <p:nvSpPr>
          <p:cNvPr id="5" name="Oval 4">
            <a:extLst>
              <a:ext uri="{FF2B5EF4-FFF2-40B4-BE49-F238E27FC236}">
                <a16:creationId xmlns:a16="http://schemas.microsoft.com/office/drawing/2014/main" id="{04815BF8-47B6-E4C4-42DF-71C92516817F}"/>
              </a:ext>
            </a:extLst>
          </p:cNvPr>
          <p:cNvSpPr/>
          <p:nvPr/>
        </p:nvSpPr>
        <p:spPr>
          <a:xfrm>
            <a:off x="6311590" y="4917688"/>
            <a:ext cx="992459" cy="10482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F678B66C-0E6B-ED84-442B-2788BC61F6A9}"/>
              </a:ext>
            </a:extLst>
          </p:cNvPr>
          <p:cNvSpPr/>
          <p:nvPr/>
        </p:nvSpPr>
        <p:spPr>
          <a:xfrm>
            <a:off x="5477256" y="658368"/>
            <a:ext cx="2057400" cy="1143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a:extLst>
              <a:ext uri="{FF2B5EF4-FFF2-40B4-BE49-F238E27FC236}">
                <a16:creationId xmlns:a16="http://schemas.microsoft.com/office/drawing/2014/main" id="{382C9351-B6F1-5723-86DE-46FAF8F179A9}"/>
              </a:ext>
            </a:extLst>
          </p:cNvPr>
          <p:cNvSpPr txBox="1"/>
          <p:nvPr/>
        </p:nvSpPr>
        <p:spPr>
          <a:xfrm>
            <a:off x="182880" y="886968"/>
            <a:ext cx="2954411" cy="954107"/>
          </a:xfrm>
          <a:prstGeom prst="rect">
            <a:avLst/>
          </a:prstGeom>
          <a:noFill/>
        </p:spPr>
        <p:txBody>
          <a:bodyPr wrap="square" rtlCol="0">
            <a:spAutoFit/>
          </a:bodyPr>
          <a:lstStyle/>
          <a:p>
            <a:pPr algn="ctr"/>
            <a:r>
              <a:rPr lang="en-GB" sz="2800" b="1" dirty="0"/>
              <a:t>Bluetooth antenna and GPS</a:t>
            </a:r>
            <a:endParaRPr lang="en-AU" sz="2800" b="1" dirty="0"/>
          </a:p>
        </p:txBody>
      </p:sp>
      <p:sp>
        <p:nvSpPr>
          <p:cNvPr id="8" name="TextBox 7">
            <a:extLst>
              <a:ext uri="{FF2B5EF4-FFF2-40B4-BE49-F238E27FC236}">
                <a16:creationId xmlns:a16="http://schemas.microsoft.com/office/drawing/2014/main" id="{3B16E9AB-105A-B670-B557-84E2B17E32F0}"/>
              </a:ext>
            </a:extLst>
          </p:cNvPr>
          <p:cNvSpPr txBox="1"/>
          <p:nvPr/>
        </p:nvSpPr>
        <p:spPr>
          <a:xfrm>
            <a:off x="64008" y="5065776"/>
            <a:ext cx="3419856" cy="954107"/>
          </a:xfrm>
          <a:prstGeom prst="rect">
            <a:avLst/>
          </a:prstGeom>
          <a:noFill/>
        </p:spPr>
        <p:txBody>
          <a:bodyPr wrap="square" rtlCol="0">
            <a:spAutoFit/>
          </a:bodyPr>
          <a:lstStyle/>
          <a:p>
            <a:pPr algn="ctr"/>
            <a:r>
              <a:rPr lang="en-GB" sz="2800" b="1" dirty="0"/>
              <a:t>EDGE</a:t>
            </a:r>
            <a:r>
              <a:rPr lang="en-GB" sz="2800" dirty="0"/>
              <a:t> AI camera                  10 frames per second</a:t>
            </a:r>
            <a:endParaRPr lang="en-AU" sz="2800" dirty="0"/>
          </a:p>
        </p:txBody>
      </p:sp>
    </p:spTree>
    <p:extLst>
      <p:ext uri="{BB962C8B-B14F-4D97-AF65-F5344CB8AC3E}">
        <p14:creationId xmlns:p14="http://schemas.microsoft.com/office/powerpoint/2010/main" val="1511595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honeycomb, outdoor object&#10;&#10;Description automatically generated">
            <a:extLst>
              <a:ext uri="{FF2B5EF4-FFF2-40B4-BE49-F238E27FC236}">
                <a16:creationId xmlns:a16="http://schemas.microsoft.com/office/drawing/2014/main" id="{8E238BD3-724E-0B47-AD37-24F27F657C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8046"/>
            <a:ext cx="3346591" cy="2240280"/>
          </a:xfrm>
          <a:prstGeom prst="rect">
            <a:avLst/>
          </a:prstGeom>
        </p:spPr>
      </p:pic>
      <p:sp>
        <p:nvSpPr>
          <p:cNvPr id="4" name="TextBox 3">
            <a:extLst>
              <a:ext uri="{FF2B5EF4-FFF2-40B4-BE49-F238E27FC236}">
                <a16:creationId xmlns:a16="http://schemas.microsoft.com/office/drawing/2014/main" id="{4F33E6E7-2EB7-5609-4B41-0E09FF77E9EA}"/>
              </a:ext>
            </a:extLst>
          </p:cNvPr>
          <p:cNvSpPr txBox="1"/>
          <p:nvPr/>
        </p:nvSpPr>
        <p:spPr>
          <a:xfrm>
            <a:off x="3657600" y="1368045"/>
            <a:ext cx="8449056" cy="584775"/>
          </a:xfrm>
          <a:prstGeom prst="rect">
            <a:avLst/>
          </a:prstGeom>
          <a:noFill/>
        </p:spPr>
        <p:txBody>
          <a:bodyPr wrap="square" rtlCol="0">
            <a:spAutoFit/>
          </a:bodyPr>
          <a:lstStyle/>
          <a:p>
            <a:r>
              <a:rPr lang="en-GB" sz="3200" dirty="0">
                <a:solidFill>
                  <a:schemeClr val="bg2">
                    <a:lumMod val="50000"/>
                  </a:schemeClr>
                </a:solidFill>
              </a:rPr>
              <a:t>Are (Painted) Dragons at high risk?</a:t>
            </a:r>
            <a:endParaRPr lang="en-AU" sz="3200" dirty="0">
              <a:solidFill>
                <a:schemeClr val="bg2">
                  <a:lumMod val="50000"/>
                </a:schemeClr>
              </a:solidFill>
            </a:endParaRPr>
          </a:p>
        </p:txBody>
      </p:sp>
      <p:sp>
        <p:nvSpPr>
          <p:cNvPr id="5" name="TextBox 4">
            <a:extLst>
              <a:ext uri="{FF2B5EF4-FFF2-40B4-BE49-F238E27FC236}">
                <a16:creationId xmlns:a16="http://schemas.microsoft.com/office/drawing/2014/main" id="{29B9FFFB-3347-4362-969C-B42ABBEC2C57}"/>
              </a:ext>
            </a:extLst>
          </p:cNvPr>
          <p:cNvSpPr txBox="1"/>
          <p:nvPr/>
        </p:nvSpPr>
        <p:spPr>
          <a:xfrm>
            <a:off x="3557016" y="2084832"/>
            <a:ext cx="8549640" cy="4031873"/>
          </a:xfrm>
          <a:prstGeom prst="rect">
            <a:avLst/>
          </a:prstGeom>
          <a:noFill/>
        </p:spPr>
        <p:txBody>
          <a:bodyPr wrap="square" rtlCol="0">
            <a:spAutoFit/>
          </a:bodyPr>
          <a:lstStyle/>
          <a:p>
            <a:pPr marL="285750" indent="-285750">
              <a:buFont typeface="Arial" panose="020B0604020202020204" pitchFamily="34" charset="0"/>
              <a:buChar char="•"/>
            </a:pPr>
            <a:r>
              <a:rPr lang="en-GB" sz="3200" dirty="0"/>
              <a:t>27 year study</a:t>
            </a:r>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r>
              <a:rPr lang="en-GB" sz="3200" dirty="0"/>
              <a:t>Dissected 2,293 feral cats</a:t>
            </a:r>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r>
              <a:rPr lang="en-GB" sz="3200" dirty="0"/>
              <a:t>Identified </a:t>
            </a:r>
            <a:r>
              <a:rPr lang="en-GB" sz="3200" b="1" dirty="0"/>
              <a:t>3,234</a:t>
            </a:r>
            <a:r>
              <a:rPr lang="en-GB" sz="3200" dirty="0"/>
              <a:t> vertebrate prey items</a:t>
            </a:r>
          </a:p>
          <a:p>
            <a:pPr marL="285750" indent="-285750">
              <a:buFont typeface="Arial" panose="020B0604020202020204" pitchFamily="34" charset="0"/>
              <a:buChar char="•"/>
            </a:pPr>
            <a:endParaRPr lang="en-GB" sz="3200" dirty="0"/>
          </a:p>
          <a:p>
            <a:pPr marL="285750" indent="-285750">
              <a:buFont typeface="Arial" panose="020B0604020202020204" pitchFamily="34" charset="0"/>
              <a:buChar char="•"/>
            </a:pPr>
            <a:r>
              <a:rPr lang="en-GB" sz="3200" dirty="0"/>
              <a:t>Compared with relative abundance from </a:t>
            </a:r>
            <a:r>
              <a:rPr lang="en-GB" sz="3200" b="1" dirty="0"/>
              <a:t>&gt;70,000 </a:t>
            </a:r>
            <a:r>
              <a:rPr lang="en-GB" sz="3200" dirty="0"/>
              <a:t>regional vertebrate records</a:t>
            </a:r>
          </a:p>
        </p:txBody>
      </p:sp>
      <p:sp>
        <p:nvSpPr>
          <p:cNvPr id="6" name="TextBox 5">
            <a:extLst>
              <a:ext uri="{FF2B5EF4-FFF2-40B4-BE49-F238E27FC236}">
                <a16:creationId xmlns:a16="http://schemas.microsoft.com/office/drawing/2014/main" id="{D95E9F73-6F04-9BED-C5A9-B445EAFE1AC3}"/>
              </a:ext>
            </a:extLst>
          </p:cNvPr>
          <p:cNvSpPr txBox="1"/>
          <p:nvPr/>
        </p:nvSpPr>
        <p:spPr>
          <a:xfrm>
            <a:off x="4014216" y="6217920"/>
            <a:ext cx="7223760" cy="369332"/>
          </a:xfrm>
          <a:prstGeom prst="rect">
            <a:avLst/>
          </a:prstGeom>
          <a:noFill/>
        </p:spPr>
        <p:txBody>
          <a:bodyPr wrap="square" rtlCol="0">
            <a:spAutoFit/>
          </a:bodyPr>
          <a:lstStyle/>
          <a:p>
            <a:r>
              <a:rPr lang="en-US" dirty="0"/>
              <a:t>John Read, Katherine Moseby, Hugh McGregor </a:t>
            </a:r>
            <a:r>
              <a:rPr lang="en-US" dirty="0" err="1"/>
              <a:t>subm</a:t>
            </a:r>
            <a:r>
              <a:rPr lang="en-US" dirty="0"/>
              <a:t>. to Wildlife Research</a:t>
            </a:r>
            <a:endParaRPr lang="en-AU" dirty="0"/>
          </a:p>
        </p:txBody>
      </p:sp>
      <p:pic>
        <p:nvPicPr>
          <p:cNvPr id="2" name="Picture 1">
            <a:extLst>
              <a:ext uri="{FF2B5EF4-FFF2-40B4-BE49-F238E27FC236}">
                <a16:creationId xmlns:a16="http://schemas.microsoft.com/office/drawing/2014/main" id="{49D79D6B-A010-8EA7-EE35-180D87A69624}"/>
              </a:ext>
            </a:extLst>
          </p:cNvPr>
          <p:cNvPicPr>
            <a:picLocks noChangeAspect="1"/>
          </p:cNvPicPr>
          <p:nvPr/>
        </p:nvPicPr>
        <p:blipFill>
          <a:blip r:embed="rId3"/>
          <a:stretch>
            <a:fillRect/>
          </a:stretch>
        </p:blipFill>
        <p:spPr>
          <a:xfrm>
            <a:off x="0" y="3835993"/>
            <a:ext cx="3346590" cy="2509943"/>
          </a:xfrm>
          <a:prstGeom prst="rect">
            <a:avLst/>
          </a:prstGeom>
        </p:spPr>
      </p:pic>
      <p:sp>
        <p:nvSpPr>
          <p:cNvPr id="7" name="TextBox 6">
            <a:extLst>
              <a:ext uri="{FF2B5EF4-FFF2-40B4-BE49-F238E27FC236}">
                <a16:creationId xmlns:a16="http://schemas.microsoft.com/office/drawing/2014/main" id="{4C5B6ABF-52EB-2CE9-7AFA-76661989DA68}"/>
              </a:ext>
            </a:extLst>
          </p:cNvPr>
          <p:cNvSpPr txBox="1"/>
          <p:nvPr/>
        </p:nvSpPr>
        <p:spPr>
          <a:xfrm>
            <a:off x="2542032" y="256032"/>
            <a:ext cx="6748272" cy="923330"/>
          </a:xfrm>
          <a:prstGeom prst="rect">
            <a:avLst/>
          </a:prstGeom>
          <a:noFill/>
        </p:spPr>
        <p:txBody>
          <a:bodyPr wrap="square" rtlCol="0">
            <a:spAutoFit/>
          </a:bodyPr>
          <a:lstStyle/>
          <a:p>
            <a:r>
              <a:rPr lang="en-GB" sz="5400" b="1" dirty="0"/>
              <a:t>Cat prey selectivity</a:t>
            </a:r>
            <a:endParaRPr lang="en-AU" sz="5400" b="1" dirty="0"/>
          </a:p>
        </p:txBody>
      </p:sp>
    </p:spTree>
    <p:extLst>
      <p:ext uri="{BB962C8B-B14F-4D97-AF65-F5344CB8AC3E}">
        <p14:creationId xmlns:p14="http://schemas.microsoft.com/office/powerpoint/2010/main" val="30397111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B2603-77EA-AD8D-E3D4-0B5263F28E35}"/>
              </a:ext>
            </a:extLst>
          </p:cNvPr>
          <p:cNvPicPr>
            <a:picLocks noChangeAspect="1"/>
          </p:cNvPicPr>
          <p:nvPr/>
        </p:nvPicPr>
        <p:blipFill>
          <a:blip r:embed="rId2"/>
          <a:stretch>
            <a:fillRect/>
          </a:stretch>
        </p:blipFill>
        <p:spPr>
          <a:xfrm>
            <a:off x="189571" y="323385"/>
            <a:ext cx="2111298" cy="1583474"/>
          </a:xfrm>
          <a:prstGeom prst="rect">
            <a:avLst/>
          </a:prstGeom>
        </p:spPr>
      </p:pic>
      <p:pic>
        <p:nvPicPr>
          <p:cNvPr id="4" name="Picture 3">
            <a:extLst>
              <a:ext uri="{FF2B5EF4-FFF2-40B4-BE49-F238E27FC236}">
                <a16:creationId xmlns:a16="http://schemas.microsoft.com/office/drawing/2014/main" id="{D7491600-6BC7-82BE-E43B-91DC0EABA03C}"/>
              </a:ext>
            </a:extLst>
          </p:cNvPr>
          <p:cNvPicPr>
            <a:picLocks noChangeAspect="1"/>
          </p:cNvPicPr>
          <p:nvPr/>
        </p:nvPicPr>
        <p:blipFill>
          <a:blip r:embed="rId3"/>
          <a:stretch>
            <a:fillRect/>
          </a:stretch>
        </p:blipFill>
        <p:spPr>
          <a:xfrm>
            <a:off x="2490439" y="323385"/>
            <a:ext cx="2111298" cy="1583474"/>
          </a:xfrm>
          <a:prstGeom prst="rect">
            <a:avLst/>
          </a:prstGeom>
        </p:spPr>
      </p:pic>
      <p:pic>
        <p:nvPicPr>
          <p:cNvPr id="5" name="Picture 4">
            <a:extLst>
              <a:ext uri="{FF2B5EF4-FFF2-40B4-BE49-F238E27FC236}">
                <a16:creationId xmlns:a16="http://schemas.microsoft.com/office/drawing/2014/main" id="{5D344112-00CA-4D55-079E-27394AE9C1EC}"/>
              </a:ext>
            </a:extLst>
          </p:cNvPr>
          <p:cNvPicPr>
            <a:picLocks noChangeAspect="1"/>
          </p:cNvPicPr>
          <p:nvPr/>
        </p:nvPicPr>
        <p:blipFill>
          <a:blip r:embed="rId4"/>
          <a:stretch>
            <a:fillRect/>
          </a:stretch>
        </p:blipFill>
        <p:spPr>
          <a:xfrm>
            <a:off x="4791307" y="323385"/>
            <a:ext cx="2222810" cy="1667108"/>
          </a:xfrm>
          <a:prstGeom prst="rect">
            <a:avLst/>
          </a:prstGeom>
        </p:spPr>
      </p:pic>
      <p:pic>
        <p:nvPicPr>
          <p:cNvPr id="6" name="Picture 5">
            <a:extLst>
              <a:ext uri="{FF2B5EF4-FFF2-40B4-BE49-F238E27FC236}">
                <a16:creationId xmlns:a16="http://schemas.microsoft.com/office/drawing/2014/main" id="{B264C37C-AD95-99A1-8F17-C4A111579EDC}"/>
              </a:ext>
            </a:extLst>
          </p:cNvPr>
          <p:cNvPicPr>
            <a:picLocks noChangeAspect="1"/>
          </p:cNvPicPr>
          <p:nvPr/>
        </p:nvPicPr>
        <p:blipFill>
          <a:blip r:embed="rId5"/>
          <a:stretch>
            <a:fillRect/>
          </a:stretch>
        </p:blipFill>
        <p:spPr>
          <a:xfrm>
            <a:off x="7203687" y="323385"/>
            <a:ext cx="2222810" cy="1667108"/>
          </a:xfrm>
          <a:prstGeom prst="rect">
            <a:avLst/>
          </a:prstGeom>
        </p:spPr>
      </p:pic>
      <p:pic>
        <p:nvPicPr>
          <p:cNvPr id="7" name="Picture 6">
            <a:extLst>
              <a:ext uri="{FF2B5EF4-FFF2-40B4-BE49-F238E27FC236}">
                <a16:creationId xmlns:a16="http://schemas.microsoft.com/office/drawing/2014/main" id="{78861F3B-742F-FF0D-E248-72AFE3D18239}"/>
              </a:ext>
            </a:extLst>
          </p:cNvPr>
          <p:cNvPicPr>
            <a:picLocks noChangeAspect="1"/>
          </p:cNvPicPr>
          <p:nvPr/>
        </p:nvPicPr>
        <p:blipFill>
          <a:blip r:embed="rId6"/>
          <a:stretch>
            <a:fillRect/>
          </a:stretch>
        </p:blipFill>
        <p:spPr>
          <a:xfrm>
            <a:off x="9616067" y="323385"/>
            <a:ext cx="2222811" cy="1667108"/>
          </a:xfrm>
          <a:prstGeom prst="rect">
            <a:avLst/>
          </a:prstGeom>
        </p:spPr>
      </p:pic>
    </p:spTree>
    <p:extLst>
      <p:ext uri="{BB962C8B-B14F-4D97-AF65-F5344CB8AC3E}">
        <p14:creationId xmlns:p14="http://schemas.microsoft.com/office/powerpoint/2010/main" val="2678400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B2603-77EA-AD8D-E3D4-0B5263F28E35}"/>
              </a:ext>
            </a:extLst>
          </p:cNvPr>
          <p:cNvPicPr>
            <a:picLocks noChangeAspect="1"/>
          </p:cNvPicPr>
          <p:nvPr/>
        </p:nvPicPr>
        <p:blipFill>
          <a:blip r:embed="rId2"/>
          <a:stretch>
            <a:fillRect/>
          </a:stretch>
        </p:blipFill>
        <p:spPr>
          <a:xfrm>
            <a:off x="189571" y="323385"/>
            <a:ext cx="2111298" cy="1583474"/>
          </a:xfrm>
          <a:prstGeom prst="rect">
            <a:avLst/>
          </a:prstGeom>
        </p:spPr>
      </p:pic>
      <p:pic>
        <p:nvPicPr>
          <p:cNvPr id="4" name="Picture 3">
            <a:extLst>
              <a:ext uri="{FF2B5EF4-FFF2-40B4-BE49-F238E27FC236}">
                <a16:creationId xmlns:a16="http://schemas.microsoft.com/office/drawing/2014/main" id="{D7491600-6BC7-82BE-E43B-91DC0EABA03C}"/>
              </a:ext>
            </a:extLst>
          </p:cNvPr>
          <p:cNvPicPr>
            <a:picLocks noChangeAspect="1"/>
          </p:cNvPicPr>
          <p:nvPr/>
        </p:nvPicPr>
        <p:blipFill>
          <a:blip r:embed="rId3"/>
          <a:stretch>
            <a:fillRect/>
          </a:stretch>
        </p:blipFill>
        <p:spPr>
          <a:xfrm>
            <a:off x="2490439" y="323385"/>
            <a:ext cx="2111298" cy="1583474"/>
          </a:xfrm>
          <a:prstGeom prst="rect">
            <a:avLst/>
          </a:prstGeom>
        </p:spPr>
      </p:pic>
      <p:pic>
        <p:nvPicPr>
          <p:cNvPr id="5" name="Picture 4">
            <a:extLst>
              <a:ext uri="{FF2B5EF4-FFF2-40B4-BE49-F238E27FC236}">
                <a16:creationId xmlns:a16="http://schemas.microsoft.com/office/drawing/2014/main" id="{5D344112-00CA-4D55-079E-27394AE9C1EC}"/>
              </a:ext>
            </a:extLst>
          </p:cNvPr>
          <p:cNvPicPr>
            <a:picLocks noChangeAspect="1"/>
          </p:cNvPicPr>
          <p:nvPr/>
        </p:nvPicPr>
        <p:blipFill>
          <a:blip r:embed="rId4"/>
          <a:stretch>
            <a:fillRect/>
          </a:stretch>
        </p:blipFill>
        <p:spPr>
          <a:xfrm>
            <a:off x="4791307" y="323385"/>
            <a:ext cx="2222810" cy="1667108"/>
          </a:xfrm>
          <a:prstGeom prst="rect">
            <a:avLst/>
          </a:prstGeom>
        </p:spPr>
      </p:pic>
      <p:pic>
        <p:nvPicPr>
          <p:cNvPr id="6" name="Picture 5">
            <a:extLst>
              <a:ext uri="{FF2B5EF4-FFF2-40B4-BE49-F238E27FC236}">
                <a16:creationId xmlns:a16="http://schemas.microsoft.com/office/drawing/2014/main" id="{B264C37C-AD95-99A1-8F17-C4A111579EDC}"/>
              </a:ext>
            </a:extLst>
          </p:cNvPr>
          <p:cNvPicPr>
            <a:picLocks noChangeAspect="1"/>
          </p:cNvPicPr>
          <p:nvPr/>
        </p:nvPicPr>
        <p:blipFill>
          <a:blip r:embed="rId5"/>
          <a:stretch>
            <a:fillRect/>
          </a:stretch>
        </p:blipFill>
        <p:spPr>
          <a:xfrm>
            <a:off x="7203687" y="323385"/>
            <a:ext cx="2222810" cy="1667108"/>
          </a:xfrm>
          <a:prstGeom prst="rect">
            <a:avLst/>
          </a:prstGeom>
        </p:spPr>
      </p:pic>
      <p:pic>
        <p:nvPicPr>
          <p:cNvPr id="7" name="Picture 6">
            <a:extLst>
              <a:ext uri="{FF2B5EF4-FFF2-40B4-BE49-F238E27FC236}">
                <a16:creationId xmlns:a16="http://schemas.microsoft.com/office/drawing/2014/main" id="{78861F3B-742F-FF0D-E248-72AFE3D18239}"/>
              </a:ext>
            </a:extLst>
          </p:cNvPr>
          <p:cNvPicPr>
            <a:picLocks noChangeAspect="1"/>
          </p:cNvPicPr>
          <p:nvPr/>
        </p:nvPicPr>
        <p:blipFill>
          <a:blip r:embed="rId6"/>
          <a:stretch>
            <a:fillRect/>
          </a:stretch>
        </p:blipFill>
        <p:spPr>
          <a:xfrm>
            <a:off x="9616067" y="323385"/>
            <a:ext cx="2222811" cy="1667108"/>
          </a:xfrm>
          <a:prstGeom prst="rect">
            <a:avLst/>
          </a:prstGeom>
        </p:spPr>
      </p:pic>
      <p:pic>
        <p:nvPicPr>
          <p:cNvPr id="8" name="Picture 7">
            <a:extLst>
              <a:ext uri="{FF2B5EF4-FFF2-40B4-BE49-F238E27FC236}">
                <a16:creationId xmlns:a16="http://schemas.microsoft.com/office/drawing/2014/main" id="{699BF02B-B69B-EBF3-A460-12F8F035EBE6}"/>
              </a:ext>
            </a:extLst>
          </p:cNvPr>
          <p:cNvPicPr>
            <a:picLocks noChangeAspect="1"/>
          </p:cNvPicPr>
          <p:nvPr/>
        </p:nvPicPr>
        <p:blipFill>
          <a:blip r:embed="rId7"/>
          <a:stretch>
            <a:fillRect/>
          </a:stretch>
        </p:blipFill>
        <p:spPr>
          <a:xfrm>
            <a:off x="189571" y="2386360"/>
            <a:ext cx="2230244" cy="1672683"/>
          </a:xfrm>
          <a:prstGeom prst="rect">
            <a:avLst/>
          </a:prstGeom>
        </p:spPr>
      </p:pic>
      <p:pic>
        <p:nvPicPr>
          <p:cNvPr id="9" name="Picture 8">
            <a:extLst>
              <a:ext uri="{FF2B5EF4-FFF2-40B4-BE49-F238E27FC236}">
                <a16:creationId xmlns:a16="http://schemas.microsoft.com/office/drawing/2014/main" id="{7AEA3B99-EB77-7AAC-FCF0-11FC7EC40599}"/>
              </a:ext>
            </a:extLst>
          </p:cNvPr>
          <p:cNvPicPr>
            <a:picLocks noChangeAspect="1"/>
          </p:cNvPicPr>
          <p:nvPr/>
        </p:nvPicPr>
        <p:blipFill>
          <a:blip r:embed="rId8"/>
          <a:stretch>
            <a:fillRect/>
          </a:stretch>
        </p:blipFill>
        <p:spPr>
          <a:xfrm>
            <a:off x="2568496" y="2386360"/>
            <a:ext cx="2222811" cy="1667108"/>
          </a:xfrm>
          <a:prstGeom prst="rect">
            <a:avLst/>
          </a:prstGeom>
        </p:spPr>
      </p:pic>
      <p:sp>
        <p:nvSpPr>
          <p:cNvPr id="3" name="TextBox 2">
            <a:extLst>
              <a:ext uri="{FF2B5EF4-FFF2-40B4-BE49-F238E27FC236}">
                <a16:creationId xmlns:a16="http://schemas.microsoft.com/office/drawing/2014/main" id="{3EDD2D23-84FE-307D-E09B-DAF359A61E07}"/>
              </a:ext>
            </a:extLst>
          </p:cNvPr>
          <p:cNvSpPr txBox="1"/>
          <p:nvPr/>
        </p:nvSpPr>
        <p:spPr>
          <a:xfrm>
            <a:off x="630936" y="3913632"/>
            <a:ext cx="11457432" cy="2862322"/>
          </a:xfrm>
          <a:prstGeom prst="rect">
            <a:avLst/>
          </a:prstGeom>
          <a:noFill/>
        </p:spPr>
        <p:txBody>
          <a:bodyPr wrap="square" rtlCol="0">
            <a:spAutoFit/>
          </a:bodyPr>
          <a:lstStyle/>
          <a:p>
            <a:pPr marL="514350" indent="-514350">
              <a:buAutoNum type="arabicPlain" startAt="10"/>
            </a:pPr>
            <a:r>
              <a:rPr lang="en-GB" sz="3600" dirty="0"/>
              <a:t> Frames per second  provides:</a:t>
            </a:r>
          </a:p>
          <a:p>
            <a:pPr marL="457200" indent="-457200">
              <a:buFont typeface="Arial" panose="020B0604020202020204" pitchFamily="34" charset="0"/>
              <a:buChar char="•"/>
            </a:pPr>
            <a:r>
              <a:rPr lang="en-GB" sz="3600" dirty="0"/>
              <a:t> more still images for AI (different angles)</a:t>
            </a:r>
          </a:p>
          <a:p>
            <a:pPr marL="457200" indent="-457200">
              <a:buFont typeface="Arial" panose="020B0604020202020204" pitchFamily="34" charset="0"/>
              <a:buChar char="•"/>
            </a:pPr>
            <a:r>
              <a:rPr lang="en-GB" sz="3600" dirty="0"/>
              <a:t> enables gait to be used to distinguish individuals</a:t>
            </a:r>
          </a:p>
          <a:p>
            <a:pPr marL="457200" indent="-457200">
              <a:buFont typeface="Arial" panose="020B0604020202020204" pitchFamily="34" charset="0"/>
              <a:buChar char="•"/>
            </a:pPr>
            <a:r>
              <a:rPr lang="en-GB" sz="3600" b="1" dirty="0"/>
              <a:t>Edge AI </a:t>
            </a:r>
            <a:r>
              <a:rPr lang="en-GB" sz="3600" dirty="0"/>
              <a:t>enables these identifications to trigger  immediate management</a:t>
            </a:r>
            <a:endParaRPr lang="en-AU" sz="3600" dirty="0"/>
          </a:p>
        </p:txBody>
      </p:sp>
      <p:sp>
        <p:nvSpPr>
          <p:cNvPr id="10" name="Oval 9">
            <a:extLst>
              <a:ext uri="{FF2B5EF4-FFF2-40B4-BE49-F238E27FC236}">
                <a16:creationId xmlns:a16="http://schemas.microsoft.com/office/drawing/2014/main" id="{E3DB7830-6551-B33A-1789-7D4D2DF36F51}"/>
              </a:ext>
            </a:extLst>
          </p:cNvPr>
          <p:cNvSpPr/>
          <p:nvPr/>
        </p:nvSpPr>
        <p:spPr>
          <a:xfrm>
            <a:off x="5980176" y="941832"/>
            <a:ext cx="365760" cy="3566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046731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31CA8E-7F84-0453-B5AE-580D9FF273D4}"/>
              </a:ext>
            </a:extLst>
          </p:cNvPr>
          <p:cNvSpPr txBox="1"/>
          <p:nvPr/>
        </p:nvSpPr>
        <p:spPr>
          <a:xfrm>
            <a:off x="310896" y="4415883"/>
            <a:ext cx="11786616" cy="1938992"/>
          </a:xfrm>
          <a:prstGeom prst="rect">
            <a:avLst/>
          </a:prstGeom>
          <a:noFill/>
        </p:spPr>
        <p:txBody>
          <a:bodyPr wrap="square" rtlCol="0">
            <a:spAutoFit/>
          </a:bodyPr>
          <a:lstStyle/>
          <a:p>
            <a:r>
              <a:rPr lang="en-GB" sz="2400" dirty="0"/>
              <a:t>24% of cats too fast or too angled to efficiently target with Felixers</a:t>
            </a:r>
          </a:p>
          <a:p>
            <a:endParaRPr lang="en-GB" sz="2400" dirty="0"/>
          </a:p>
          <a:p>
            <a:r>
              <a:rPr lang="en-GB" sz="2400" dirty="0"/>
              <a:t>0.5% False targeting is </a:t>
            </a:r>
            <a:r>
              <a:rPr lang="en-GB" sz="2400" b="1" dirty="0"/>
              <a:t>very </a:t>
            </a:r>
            <a:r>
              <a:rPr lang="en-GB" sz="2400" dirty="0"/>
              <a:t>low and within APVMA registration guidelines </a:t>
            </a:r>
          </a:p>
          <a:p>
            <a:endParaRPr lang="en-GB" sz="2400" dirty="0"/>
          </a:p>
          <a:p>
            <a:r>
              <a:rPr lang="en-GB" sz="2400" dirty="0"/>
              <a:t>Edge AI camera using multiple images improved targeting efficacy by 20% in </a:t>
            </a:r>
            <a:r>
              <a:rPr lang="en-GB" sz="2400" b="1" dirty="0"/>
              <a:t>first</a:t>
            </a:r>
            <a:r>
              <a:rPr lang="en-GB" sz="2400" dirty="0"/>
              <a:t> retraining</a:t>
            </a:r>
            <a:endParaRPr lang="en-AU" sz="2400" dirty="0"/>
          </a:p>
        </p:txBody>
      </p:sp>
      <p:graphicFrame>
        <p:nvGraphicFramePr>
          <p:cNvPr id="4" name="Chart 3">
            <a:extLst>
              <a:ext uri="{FF2B5EF4-FFF2-40B4-BE49-F238E27FC236}">
                <a16:creationId xmlns:a16="http://schemas.microsoft.com/office/drawing/2014/main" id="{045704AA-9F26-9CD5-440D-43DF46C2B0B0}"/>
              </a:ext>
            </a:extLst>
          </p:cNvPr>
          <p:cNvGraphicFramePr>
            <a:graphicFrameLocks/>
          </p:cNvGraphicFramePr>
          <p:nvPr>
            <p:extLst>
              <p:ext uri="{D42A27DB-BD31-4B8C-83A1-F6EECF244321}">
                <p14:modId xmlns:p14="http://schemas.microsoft.com/office/powerpoint/2010/main" val="1757887327"/>
              </p:ext>
            </p:extLst>
          </p:nvPr>
        </p:nvGraphicFramePr>
        <p:xfrm>
          <a:off x="2989008" y="713329"/>
          <a:ext cx="5195888" cy="3457575"/>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a:extLst>
              <a:ext uri="{FF2B5EF4-FFF2-40B4-BE49-F238E27FC236}">
                <a16:creationId xmlns:a16="http://schemas.microsoft.com/office/drawing/2014/main" id="{1E7A9A14-31B1-63FC-8DA5-698472EB5594}"/>
              </a:ext>
            </a:extLst>
          </p:cNvPr>
          <p:cNvPicPr>
            <a:picLocks noChangeAspect="1"/>
          </p:cNvPicPr>
          <p:nvPr/>
        </p:nvPicPr>
        <p:blipFill>
          <a:blip r:embed="rId3"/>
          <a:stretch>
            <a:fillRect/>
          </a:stretch>
        </p:blipFill>
        <p:spPr>
          <a:xfrm>
            <a:off x="3902697" y="2144846"/>
            <a:ext cx="386500" cy="305132"/>
          </a:xfrm>
          <a:prstGeom prst="rect">
            <a:avLst/>
          </a:prstGeom>
          <a:solidFill>
            <a:schemeClr val="bg1"/>
          </a:solidFill>
        </p:spPr>
      </p:pic>
      <p:cxnSp>
        <p:nvCxnSpPr>
          <p:cNvPr id="9" name="Straight Connector 8">
            <a:extLst>
              <a:ext uri="{FF2B5EF4-FFF2-40B4-BE49-F238E27FC236}">
                <a16:creationId xmlns:a16="http://schemas.microsoft.com/office/drawing/2014/main" id="{2300F3C0-902A-151A-5CE7-E0390F8280D6}"/>
              </a:ext>
            </a:extLst>
          </p:cNvPr>
          <p:cNvCxnSpPr/>
          <p:nvPr/>
        </p:nvCxnSpPr>
        <p:spPr>
          <a:xfrm>
            <a:off x="3751868" y="1178351"/>
            <a:ext cx="434575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3946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F6E45-24B3-4EE9-8D6D-F6362877C9ED}"/>
              </a:ext>
            </a:extLst>
          </p:cNvPr>
          <p:cNvPicPr>
            <a:picLocks noChangeAspect="1"/>
          </p:cNvPicPr>
          <p:nvPr/>
        </p:nvPicPr>
        <p:blipFill>
          <a:blip r:embed="rId2"/>
          <a:stretch>
            <a:fillRect/>
          </a:stretch>
        </p:blipFill>
        <p:spPr>
          <a:xfrm>
            <a:off x="7018564" y="3555497"/>
            <a:ext cx="3649436" cy="2156094"/>
          </a:xfrm>
          <a:prstGeom prst="rect">
            <a:avLst/>
          </a:prstGeom>
        </p:spPr>
      </p:pic>
      <p:pic>
        <p:nvPicPr>
          <p:cNvPr id="3" name="Picture 2">
            <a:extLst>
              <a:ext uri="{FF2B5EF4-FFF2-40B4-BE49-F238E27FC236}">
                <a16:creationId xmlns:a16="http://schemas.microsoft.com/office/drawing/2014/main" id="{EC795ED7-7E32-4F81-8821-CE4589206870}"/>
              </a:ext>
            </a:extLst>
          </p:cNvPr>
          <p:cNvPicPr>
            <a:picLocks noChangeAspect="1"/>
          </p:cNvPicPr>
          <p:nvPr/>
        </p:nvPicPr>
        <p:blipFill>
          <a:blip r:embed="rId3"/>
          <a:stretch>
            <a:fillRect/>
          </a:stretch>
        </p:blipFill>
        <p:spPr>
          <a:xfrm>
            <a:off x="5117172" y="-322440"/>
            <a:ext cx="5794872" cy="3877937"/>
          </a:xfrm>
          <a:prstGeom prst="rect">
            <a:avLst/>
          </a:prstGeom>
        </p:spPr>
      </p:pic>
      <p:sp>
        <p:nvSpPr>
          <p:cNvPr id="5" name="TextBox 4">
            <a:extLst>
              <a:ext uri="{FF2B5EF4-FFF2-40B4-BE49-F238E27FC236}">
                <a16:creationId xmlns:a16="http://schemas.microsoft.com/office/drawing/2014/main" id="{F47E331C-A708-4EBB-86B3-A4E73156AB84}"/>
              </a:ext>
            </a:extLst>
          </p:cNvPr>
          <p:cNvSpPr txBox="1"/>
          <p:nvPr/>
        </p:nvSpPr>
        <p:spPr>
          <a:xfrm>
            <a:off x="1613807" y="-171450"/>
            <a:ext cx="6449786" cy="5355312"/>
          </a:xfrm>
          <a:prstGeom prst="rect">
            <a:avLst/>
          </a:prstGeom>
          <a:noFill/>
        </p:spPr>
        <p:txBody>
          <a:bodyPr wrap="square">
            <a:spAutoFit/>
          </a:bodyPr>
          <a:lstStyle/>
          <a:p>
            <a:endParaRPr lang="en-AU" sz="3600" b="1" dirty="0">
              <a:solidFill>
                <a:srgbClr val="255F41"/>
              </a:solidFill>
              <a:latin typeface="Arial" panose="020B0604020202020204" pitchFamily="34" charset="0"/>
            </a:endParaRPr>
          </a:p>
          <a:p>
            <a:r>
              <a:rPr lang="en-AU" sz="3600" b="1" dirty="0">
                <a:solidFill>
                  <a:srgbClr val="255F41"/>
                </a:solidFill>
                <a:latin typeface="Arial" panose="020B0604020202020204" pitchFamily="34" charset="0"/>
              </a:rPr>
              <a:t>The ADIMA </a:t>
            </a:r>
            <a:r>
              <a:rPr lang="en-AU" sz="3600" b="1" dirty="0" err="1">
                <a:solidFill>
                  <a:srgbClr val="255F41"/>
                </a:solidFill>
                <a:latin typeface="Arial" panose="020B0604020202020204" pitchFamily="34" charset="0"/>
              </a:rPr>
              <a:t>SafePet</a:t>
            </a:r>
            <a:r>
              <a:rPr lang="en-AU" sz="3600" b="1" dirty="0">
                <a:solidFill>
                  <a:srgbClr val="255F41"/>
                </a:solidFill>
                <a:latin typeface="Arial" panose="020B0604020202020204" pitchFamily="34" charset="0"/>
              </a:rPr>
              <a:t> Solution</a:t>
            </a:r>
          </a:p>
          <a:p>
            <a:endParaRPr lang="en-AU" sz="3600" dirty="0">
              <a:solidFill>
                <a:srgbClr val="255F41"/>
              </a:solidFill>
              <a:latin typeface="Arial" panose="020B0604020202020204" pitchFamily="34" charset="0"/>
            </a:endParaRPr>
          </a:p>
          <a:p>
            <a:r>
              <a:rPr lang="en-US" dirty="0">
                <a:solidFill>
                  <a:srgbClr val="000000"/>
                </a:solidFill>
                <a:latin typeface="Arial" panose="020B0604020202020204" pitchFamily="34" charset="0"/>
              </a:rPr>
              <a:t>●Registered cats  wear a council-issued </a:t>
            </a:r>
          </a:p>
          <a:p>
            <a:r>
              <a:rPr lang="en-US" dirty="0">
                <a:solidFill>
                  <a:srgbClr val="000000"/>
                </a:solidFill>
                <a:latin typeface="Arial" panose="020B0604020202020204" pitchFamily="34" charset="0"/>
              </a:rPr>
              <a:t>low cost, ultra-lightweight BLE tag</a:t>
            </a:r>
          </a:p>
          <a:p>
            <a:r>
              <a:rPr lang="en-US" dirty="0">
                <a:solidFill>
                  <a:srgbClr val="000000"/>
                </a:solidFill>
                <a:latin typeface="Arial" panose="020B0604020202020204" pitchFamily="34" charset="0"/>
              </a:rPr>
              <a:t>that is linked to microchip and</a:t>
            </a:r>
          </a:p>
          <a:p>
            <a:r>
              <a:rPr lang="en-US" dirty="0">
                <a:solidFill>
                  <a:srgbClr val="000000"/>
                </a:solidFill>
                <a:latin typeface="Arial" panose="020B0604020202020204" pitchFamily="34" charset="0"/>
              </a:rPr>
              <a:t>registration</a:t>
            </a:r>
          </a:p>
          <a:p>
            <a:endParaRPr lang="en-US" dirty="0">
              <a:solidFill>
                <a:srgbClr val="000000"/>
              </a:solidFill>
              <a:latin typeface="Arial" panose="020B0604020202020204" pitchFamily="34" charset="0"/>
            </a:endParaRP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●Council deploys base-stations at ‘cat free zones’ and </a:t>
            </a:r>
          </a:p>
          <a:p>
            <a:r>
              <a:rPr lang="en-US" dirty="0">
                <a:solidFill>
                  <a:srgbClr val="000000"/>
                </a:solidFill>
                <a:latin typeface="Arial" panose="020B0604020202020204" pitchFamily="34" charset="0"/>
              </a:rPr>
              <a:t>roving detectors (garbage trucks) used to detect nearby cats.</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●Using ADIMA web-service Council can prove when registered cats stray  </a:t>
            </a:r>
            <a:r>
              <a:rPr lang="en-US" b="1" dirty="0">
                <a:solidFill>
                  <a:srgbClr val="000000"/>
                </a:solidFill>
                <a:latin typeface="Arial" panose="020B0604020202020204" pitchFamily="34" charset="0"/>
              </a:rPr>
              <a:t>without trying to trap</a:t>
            </a:r>
            <a:r>
              <a:rPr lang="en-US" dirty="0">
                <a:solidFill>
                  <a:srgbClr val="000000"/>
                </a:solidFill>
                <a:latin typeface="Arial" panose="020B0604020202020204" pitchFamily="34" charset="0"/>
              </a:rPr>
              <a:t>.</a:t>
            </a:r>
          </a:p>
          <a:p>
            <a:endParaRPr lang="en-US" dirty="0">
              <a:solidFill>
                <a:srgbClr val="000000"/>
              </a:solidFill>
              <a:latin typeface="Arial" panose="020B0604020202020204" pitchFamily="34" charset="0"/>
            </a:endParaRPr>
          </a:p>
          <a:p>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1783270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4F6E45-24B3-4EE9-8D6D-F6362877C9ED}"/>
              </a:ext>
            </a:extLst>
          </p:cNvPr>
          <p:cNvPicPr>
            <a:picLocks noChangeAspect="1"/>
          </p:cNvPicPr>
          <p:nvPr/>
        </p:nvPicPr>
        <p:blipFill>
          <a:blip r:embed="rId2"/>
          <a:stretch>
            <a:fillRect/>
          </a:stretch>
        </p:blipFill>
        <p:spPr>
          <a:xfrm>
            <a:off x="7018564" y="3555497"/>
            <a:ext cx="3649436" cy="2156094"/>
          </a:xfrm>
          <a:prstGeom prst="rect">
            <a:avLst/>
          </a:prstGeom>
        </p:spPr>
      </p:pic>
      <p:pic>
        <p:nvPicPr>
          <p:cNvPr id="3" name="Picture 2">
            <a:extLst>
              <a:ext uri="{FF2B5EF4-FFF2-40B4-BE49-F238E27FC236}">
                <a16:creationId xmlns:a16="http://schemas.microsoft.com/office/drawing/2014/main" id="{EC795ED7-7E32-4F81-8821-CE4589206870}"/>
              </a:ext>
            </a:extLst>
          </p:cNvPr>
          <p:cNvPicPr>
            <a:picLocks noChangeAspect="1"/>
          </p:cNvPicPr>
          <p:nvPr/>
        </p:nvPicPr>
        <p:blipFill>
          <a:blip r:embed="rId3"/>
          <a:stretch>
            <a:fillRect/>
          </a:stretch>
        </p:blipFill>
        <p:spPr>
          <a:xfrm>
            <a:off x="5117172" y="-322440"/>
            <a:ext cx="5794872" cy="3877937"/>
          </a:xfrm>
          <a:prstGeom prst="rect">
            <a:avLst/>
          </a:prstGeom>
        </p:spPr>
      </p:pic>
      <p:sp>
        <p:nvSpPr>
          <p:cNvPr id="5" name="TextBox 4">
            <a:extLst>
              <a:ext uri="{FF2B5EF4-FFF2-40B4-BE49-F238E27FC236}">
                <a16:creationId xmlns:a16="http://schemas.microsoft.com/office/drawing/2014/main" id="{F47E331C-A708-4EBB-86B3-A4E73156AB84}"/>
              </a:ext>
            </a:extLst>
          </p:cNvPr>
          <p:cNvSpPr txBox="1"/>
          <p:nvPr/>
        </p:nvSpPr>
        <p:spPr>
          <a:xfrm>
            <a:off x="1613807" y="-171450"/>
            <a:ext cx="6449786" cy="6740307"/>
          </a:xfrm>
          <a:prstGeom prst="rect">
            <a:avLst/>
          </a:prstGeom>
          <a:noFill/>
        </p:spPr>
        <p:txBody>
          <a:bodyPr wrap="square">
            <a:spAutoFit/>
          </a:bodyPr>
          <a:lstStyle/>
          <a:p>
            <a:endParaRPr lang="en-AU" sz="3600" b="1" dirty="0">
              <a:solidFill>
                <a:srgbClr val="255F41"/>
              </a:solidFill>
              <a:latin typeface="Arial" panose="020B0604020202020204" pitchFamily="34" charset="0"/>
            </a:endParaRPr>
          </a:p>
          <a:p>
            <a:r>
              <a:rPr lang="en-AU" sz="3600" b="1" dirty="0">
                <a:solidFill>
                  <a:srgbClr val="255F41"/>
                </a:solidFill>
                <a:latin typeface="Arial" panose="020B0604020202020204" pitchFamily="34" charset="0"/>
              </a:rPr>
              <a:t>The ADIMA </a:t>
            </a:r>
            <a:r>
              <a:rPr lang="en-AU" sz="3600" b="1" dirty="0" err="1">
                <a:solidFill>
                  <a:srgbClr val="255F41"/>
                </a:solidFill>
                <a:latin typeface="Arial" panose="020B0604020202020204" pitchFamily="34" charset="0"/>
              </a:rPr>
              <a:t>SafePet</a:t>
            </a:r>
            <a:r>
              <a:rPr lang="en-AU" sz="3600" b="1" dirty="0">
                <a:solidFill>
                  <a:srgbClr val="255F41"/>
                </a:solidFill>
                <a:latin typeface="Arial" panose="020B0604020202020204" pitchFamily="34" charset="0"/>
              </a:rPr>
              <a:t> Solution</a:t>
            </a:r>
          </a:p>
          <a:p>
            <a:endParaRPr lang="en-AU" sz="3600" dirty="0">
              <a:solidFill>
                <a:srgbClr val="255F41"/>
              </a:solidFill>
              <a:latin typeface="Arial" panose="020B0604020202020204" pitchFamily="34" charset="0"/>
            </a:endParaRPr>
          </a:p>
          <a:p>
            <a:r>
              <a:rPr lang="en-US" dirty="0">
                <a:solidFill>
                  <a:srgbClr val="000000"/>
                </a:solidFill>
                <a:latin typeface="Arial" panose="020B0604020202020204" pitchFamily="34" charset="0"/>
              </a:rPr>
              <a:t>●Registered cats  wear a council-issued </a:t>
            </a:r>
          </a:p>
          <a:p>
            <a:r>
              <a:rPr lang="en-US" dirty="0">
                <a:solidFill>
                  <a:srgbClr val="000000"/>
                </a:solidFill>
                <a:latin typeface="Arial" panose="020B0604020202020204" pitchFamily="34" charset="0"/>
              </a:rPr>
              <a:t>low cost, ultra-lightweight BLE tag</a:t>
            </a:r>
          </a:p>
          <a:p>
            <a:r>
              <a:rPr lang="en-US" dirty="0">
                <a:solidFill>
                  <a:srgbClr val="000000"/>
                </a:solidFill>
                <a:latin typeface="Arial" panose="020B0604020202020204" pitchFamily="34" charset="0"/>
              </a:rPr>
              <a:t>that is linked to microchip and</a:t>
            </a:r>
          </a:p>
          <a:p>
            <a:r>
              <a:rPr lang="en-US" dirty="0">
                <a:solidFill>
                  <a:srgbClr val="000000"/>
                </a:solidFill>
                <a:latin typeface="Arial" panose="020B0604020202020204" pitchFamily="34" charset="0"/>
              </a:rPr>
              <a:t>registration</a:t>
            </a:r>
          </a:p>
          <a:p>
            <a:endParaRPr lang="en-US" dirty="0">
              <a:solidFill>
                <a:srgbClr val="000000"/>
              </a:solidFill>
              <a:latin typeface="Arial" panose="020B0604020202020204" pitchFamily="34" charset="0"/>
            </a:endParaRP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●Council deploys base-stations at ‘cat free zones’ and </a:t>
            </a:r>
          </a:p>
          <a:p>
            <a:r>
              <a:rPr lang="en-US" dirty="0">
                <a:solidFill>
                  <a:srgbClr val="000000"/>
                </a:solidFill>
                <a:latin typeface="Arial" panose="020B0604020202020204" pitchFamily="34" charset="0"/>
              </a:rPr>
              <a:t>roving detectors (garbage trucks) used to detect nearby cats.</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●Using ADIMA web-service Council can prove when registered cats stray  without trying to trap.</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●Only councils and cat owners (via Bluetooth app) will </a:t>
            </a:r>
          </a:p>
          <a:p>
            <a:r>
              <a:rPr lang="en-US" dirty="0">
                <a:solidFill>
                  <a:srgbClr val="000000"/>
                </a:solidFill>
                <a:latin typeface="Arial" panose="020B0604020202020204" pitchFamily="34" charset="0"/>
              </a:rPr>
              <a:t>have access to private data on cat ownership and location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a:t>
            </a:r>
            <a:r>
              <a:rPr lang="en-US" b="1" dirty="0">
                <a:solidFill>
                  <a:srgbClr val="000000"/>
                </a:solidFill>
                <a:latin typeface="Arial" panose="020B0604020202020204" pitchFamily="34" charset="0"/>
              </a:rPr>
              <a:t>Cat owners benefit through notifications (ultimately including health stats) about their cat and owners of lost cats can alert council to initiate additional searches.</a:t>
            </a:r>
          </a:p>
        </p:txBody>
      </p:sp>
    </p:spTree>
    <p:extLst>
      <p:ext uri="{BB962C8B-B14F-4D97-AF65-F5344CB8AC3E}">
        <p14:creationId xmlns:p14="http://schemas.microsoft.com/office/powerpoint/2010/main" val="34318292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EB3A5-E008-4D38-9825-A6B25B552146}"/>
              </a:ext>
            </a:extLst>
          </p:cNvPr>
          <p:cNvSpPr>
            <a:spLocks noGrp="1"/>
          </p:cNvSpPr>
          <p:nvPr>
            <p:ph type="ctrTitle"/>
          </p:nvPr>
        </p:nvSpPr>
        <p:spPr/>
        <p:txBody>
          <a:bodyPr/>
          <a:lstStyle/>
          <a:p>
            <a:endParaRPr lang="en-AU"/>
          </a:p>
        </p:txBody>
      </p:sp>
      <p:pic>
        <p:nvPicPr>
          <p:cNvPr id="3" name="Picture 2">
            <a:extLst>
              <a:ext uri="{FF2B5EF4-FFF2-40B4-BE49-F238E27FC236}">
                <a16:creationId xmlns:a16="http://schemas.microsoft.com/office/drawing/2014/main" id="{4A25C500-22AE-8709-1536-61493B138FD0}"/>
              </a:ext>
            </a:extLst>
          </p:cNvPr>
          <p:cNvPicPr>
            <a:picLocks noChangeAspect="1"/>
          </p:cNvPicPr>
          <p:nvPr/>
        </p:nvPicPr>
        <p:blipFill>
          <a:blip r:embed="rId2"/>
          <a:stretch>
            <a:fillRect/>
          </a:stretch>
        </p:blipFill>
        <p:spPr>
          <a:xfrm>
            <a:off x="6885729" y="806978"/>
            <a:ext cx="4403022" cy="5367493"/>
          </a:xfrm>
          <a:prstGeom prst="rect">
            <a:avLst/>
          </a:prstGeom>
        </p:spPr>
      </p:pic>
      <p:pic>
        <p:nvPicPr>
          <p:cNvPr id="4" name="Picture 3">
            <a:extLst>
              <a:ext uri="{FF2B5EF4-FFF2-40B4-BE49-F238E27FC236}">
                <a16:creationId xmlns:a16="http://schemas.microsoft.com/office/drawing/2014/main" id="{BA7FC54F-541A-E73F-E309-BA50259AC22A}"/>
              </a:ext>
            </a:extLst>
          </p:cNvPr>
          <p:cNvPicPr>
            <a:picLocks noChangeAspect="1"/>
          </p:cNvPicPr>
          <p:nvPr/>
        </p:nvPicPr>
        <p:blipFill>
          <a:blip r:embed="rId3"/>
          <a:stretch>
            <a:fillRect/>
          </a:stretch>
        </p:blipFill>
        <p:spPr>
          <a:xfrm>
            <a:off x="903249" y="806978"/>
            <a:ext cx="4736698" cy="5367493"/>
          </a:xfrm>
          <a:prstGeom prst="rect">
            <a:avLst/>
          </a:prstGeom>
        </p:spPr>
      </p:pic>
    </p:spTree>
    <p:extLst>
      <p:ext uri="{BB962C8B-B14F-4D97-AF65-F5344CB8AC3E}">
        <p14:creationId xmlns:p14="http://schemas.microsoft.com/office/powerpoint/2010/main" val="2805714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414528" y="310200"/>
            <a:ext cx="11362400" cy="763600"/>
          </a:xfrm>
          <a:prstGeom prst="rect">
            <a:avLst/>
          </a:prstGeom>
        </p:spPr>
        <p:txBody>
          <a:bodyPr spcFirstLastPara="1" wrap="square" lIns="121900" tIns="121900" rIns="121900" bIns="121900" anchor="ctr" anchorCtr="0">
            <a:noAutofit/>
          </a:bodyPr>
          <a:lstStyle/>
          <a:p>
            <a:r>
              <a:rPr lang="en" dirty="0"/>
              <a:t>ADIMA-V1.0 Principle of Operation</a:t>
            </a:r>
            <a:endParaRPr dirty="0"/>
          </a:p>
        </p:txBody>
      </p:sp>
      <p:pic>
        <p:nvPicPr>
          <p:cNvPr id="95" name="Google Shape;95;p15"/>
          <p:cNvPicPr preferRelativeResize="0"/>
          <p:nvPr/>
        </p:nvPicPr>
        <p:blipFill>
          <a:blip r:embed="rId3">
            <a:alphaModFix/>
          </a:blip>
          <a:stretch>
            <a:fillRect/>
          </a:stretch>
        </p:blipFill>
        <p:spPr>
          <a:xfrm rot="-5400000">
            <a:off x="3962514" y="3163814"/>
            <a:ext cx="4266433" cy="2398133"/>
          </a:xfrm>
          <a:prstGeom prst="rect">
            <a:avLst/>
          </a:prstGeom>
          <a:noFill/>
          <a:ln>
            <a:noFill/>
          </a:ln>
        </p:spPr>
      </p:pic>
      <p:cxnSp>
        <p:nvCxnSpPr>
          <p:cNvPr id="96" name="Google Shape;96;p15"/>
          <p:cNvCxnSpPr/>
          <p:nvPr/>
        </p:nvCxnSpPr>
        <p:spPr>
          <a:xfrm rot="10800000">
            <a:off x="1481933" y="1625033"/>
            <a:ext cx="4388000" cy="1651200"/>
          </a:xfrm>
          <a:prstGeom prst="straightConnector1">
            <a:avLst/>
          </a:prstGeom>
          <a:noFill/>
          <a:ln w="9525" cap="flat" cmpd="sng">
            <a:solidFill>
              <a:srgbClr val="FF0000"/>
            </a:solidFill>
            <a:prstDash val="dash"/>
            <a:round/>
            <a:headEnd type="none" w="med" len="med"/>
            <a:tailEnd type="none" w="med" len="med"/>
          </a:ln>
        </p:spPr>
      </p:cxnSp>
      <p:cxnSp>
        <p:nvCxnSpPr>
          <p:cNvPr id="97" name="Google Shape;97;p15"/>
          <p:cNvCxnSpPr/>
          <p:nvPr/>
        </p:nvCxnSpPr>
        <p:spPr>
          <a:xfrm flipH="1">
            <a:off x="1481933" y="3276233"/>
            <a:ext cx="4388000" cy="1651200"/>
          </a:xfrm>
          <a:prstGeom prst="straightConnector1">
            <a:avLst/>
          </a:prstGeom>
          <a:noFill/>
          <a:ln w="9525" cap="flat" cmpd="sng">
            <a:solidFill>
              <a:srgbClr val="FF0000"/>
            </a:solidFill>
            <a:prstDash val="dash"/>
            <a:round/>
            <a:headEnd type="none" w="med" len="med"/>
            <a:tailEnd type="none" w="med" len="med"/>
          </a:ln>
        </p:spPr>
      </p:cxnSp>
      <p:pic>
        <p:nvPicPr>
          <p:cNvPr id="98" name="Google Shape;98;p15"/>
          <p:cNvPicPr preferRelativeResize="0"/>
          <p:nvPr/>
        </p:nvPicPr>
        <p:blipFill>
          <a:blip r:embed="rId4">
            <a:alphaModFix/>
          </a:blip>
          <a:stretch>
            <a:fillRect/>
          </a:stretch>
        </p:blipFill>
        <p:spPr>
          <a:xfrm>
            <a:off x="457999" y="2638067"/>
            <a:ext cx="1449501" cy="1301199"/>
          </a:xfrm>
          <a:prstGeom prst="rect">
            <a:avLst/>
          </a:prstGeom>
          <a:noFill/>
          <a:ln>
            <a:noFill/>
          </a:ln>
        </p:spPr>
      </p:pic>
      <p:pic>
        <p:nvPicPr>
          <p:cNvPr id="99" name="Google Shape;99;p15"/>
          <p:cNvPicPr preferRelativeResize="0"/>
          <p:nvPr/>
        </p:nvPicPr>
        <p:blipFill>
          <a:blip r:embed="rId5">
            <a:alphaModFix/>
          </a:blip>
          <a:stretch>
            <a:fillRect/>
          </a:stretch>
        </p:blipFill>
        <p:spPr>
          <a:xfrm>
            <a:off x="3058200" y="4582861"/>
            <a:ext cx="1745667" cy="1485167"/>
          </a:xfrm>
          <a:prstGeom prst="rect">
            <a:avLst/>
          </a:prstGeom>
          <a:noFill/>
          <a:ln>
            <a:noFill/>
          </a:ln>
        </p:spPr>
      </p:pic>
      <p:sp>
        <p:nvSpPr>
          <p:cNvPr id="100" name="Google Shape;100;p15"/>
          <p:cNvSpPr txBox="1"/>
          <p:nvPr/>
        </p:nvSpPr>
        <p:spPr>
          <a:xfrm>
            <a:off x="7722567" y="3308500"/>
            <a:ext cx="3913200" cy="3133600"/>
          </a:xfrm>
          <a:prstGeom prst="rect">
            <a:avLst/>
          </a:prstGeom>
          <a:noFill/>
          <a:ln>
            <a:noFill/>
          </a:ln>
        </p:spPr>
        <p:txBody>
          <a:bodyPr spcFirstLastPara="1" wrap="square" lIns="121900" tIns="121900" rIns="121900" bIns="121900" anchor="t" anchorCtr="0">
            <a:noAutofit/>
          </a:bodyPr>
          <a:lstStyle/>
          <a:p>
            <a:pPr defTabSz="1219170">
              <a:buClr>
                <a:srgbClr val="000000"/>
              </a:buClr>
              <a:defRPr/>
            </a:pPr>
            <a:r>
              <a:rPr lang="en" sz="1867" kern="0" dirty="0">
                <a:solidFill>
                  <a:srgbClr val="000000"/>
                </a:solidFill>
                <a:latin typeface="Barlow"/>
                <a:ea typeface="Barlow"/>
                <a:cs typeface="Barlow"/>
                <a:sym typeface="Barlow"/>
              </a:rPr>
              <a:t>Directional 2.4GHz directional antenna (~30-60 deg 3dB beam width) is mounted on ranger vehicles or garbage truck. This detects tags to the left side of the vehicle. This is to reduce the size of the detection zone as well as to detect tags reliably within most suburban blocks of land.</a:t>
            </a:r>
            <a:endParaRPr sz="1867" kern="0" dirty="0">
              <a:solidFill>
                <a:srgbClr val="000000"/>
              </a:solidFill>
              <a:latin typeface="Barlow"/>
              <a:ea typeface="Barlow"/>
              <a:cs typeface="Barlow"/>
              <a:sym typeface="Barlow"/>
            </a:endParaRPr>
          </a:p>
        </p:txBody>
      </p:sp>
      <p:pic>
        <p:nvPicPr>
          <p:cNvPr id="101" name="Google Shape;101;p15"/>
          <p:cNvPicPr preferRelativeResize="0"/>
          <p:nvPr/>
        </p:nvPicPr>
        <p:blipFill>
          <a:blip r:embed="rId6">
            <a:alphaModFix/>
          </a:blip>
          <a:stretch>
            <a:fillRect/>
          </a:stretch>
        </p:blipFill>
        <p:spPr>
          <a:xfrm>
            <a:off x="7789533" y="1523434"/>
            <a:ext cx="3363000" cy="18916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p:nvPr/>
        </p:nvSpPr>
        <p:spPr>
          <a:xfrm>
            <a:off x="7620967" y="3616833"/>
            <a:ext cx="3913200" cy="2841600"/>
          </a:xfrm>
          <a:prstGeom prst="rect">
            <a:avLst/>
          </a:prstGeom>
          <a:noFill/>
          <a:ln>
            <a:noFill/>
          </a:ln>
        </p:spPr>
        <p:txBody>
          <a:bodyPr spcFirstLastPara="1" wrap="square" lIns="121900" tIns="121900" rIns="121900" bIns="121900" anchor="t" anchorCtr="0">
            <a:noAutofit/>
          </a:bodyPr>
          <a:lstStyle/>
          <a:p>
            <a:pPr defTabSz="1219170">
              <a:buClr>
                <a:srgbClr val="000000"/>
              </a:buClr>
              <a:defRPr/>
            </a:pPr>
            <a:r>
              <a:rPr lang="en" sz="1333" kern="0">
                <a:solidFill>
                  <a:srgbClr val="000000"/>
                </a:solidFill>
                <a:latin typeface="Barlow"/>
                <a:ea typeface="Barlow"/>
                <a:cs typeface="Barlow"/>
                <a:sym typeface="Barlow"/>
              </a:rPr>
              <a:t>Detection regions can be calculated using vehicle location, direction of travel, GPS fix accuracy, antenna pattern and received power.</a:t>
            </a:r>
            <a:endParaRPr sz="1333" kern="0">
              <a:solidFill>
                <a:srgbClr val="000000"/>
              </a:solidFill>
              <a:latin typeface="Barlow"/>
              <a:ea typeface="Barlow"/>
              <a:cs typeface="Barlow"/>
              <a:sym typeface="Barlow"/>
            </a:endParaRPr>
          </a:p>
          <a:p>
            <a:pPr defTabSz="1219170">
              <a:spcBef>
                <a:spcPts val="1333"/>
              </a:spcBef>
              <a:buClr>
                <a:srgbClr val="000000"/>
              </a:buClr>
              <a:defRPr/>
            </a:pPr>
            <a:r>
              <a:rPr lang="en" sz="1333" kern="0">
                <a:solidFill>
                  <a:srgbClr val="000000"/>
                </a:solidFill>
                <a:latin typeface="Barlow"/>
                <a:ea typeface="Barlow"/>
                <a:cs typeface="Barlow"/>
                <a:sym typeface="Barlow"/>
              </a:rPr>
              <a:t>Repeat detections from different vehicle locations within a short time period, can also be used to triangulate and reduce the region dimensions.</a:t>
            </a:r>
            <a:endParaRPr sz="1333" kern="0">
              <a:solidFill>
                <a:srgbClr val="000000"/>
              </a:solidFill>
              <a:latin typeface="Barlow"/>
              <a:ea typeface="Barlow"/>
              <a:cs typeface="Barlow"/>
              <a:sym typeface="Barlow"/>
            </a:endParaRPr>
          </a:p>
          <a:p>
            <a:pPr defTabSz="1219170">
              <a:spcBef>
                <a:spcPts val="1333"/>
              </a:spcBef>
              <a:spcAft>
                <a:spcPts val="1333"/>
              </a:spcAft>
              <a:buClr>
                <a:srgbClr val="000000"/>
              </a:buClr>
              <a:defRPr/>
            </a:pPr>
            <a:r>
              <a:rPr lang="en" sz="1333" kern="0">
                <a:solidFill>
                  <a:srgbClr val="000000"/>
                </a:solidFill>
                <a:latin typeface="Barlow"/>
                <a:ea typeface="Barlow"/>
                <a:cs typeface="Barlow"/>
                <a:sym typeface="Barlow"/>
              </a:rPr>
              <a:t>Detection accuracy may also (potentially) be improved by incorporating topography, vegetation and structure density data.</a:t>
            </a:r>
            <a:endParaRPr sz="1333" kern="0">
              <a:solidFill>
                <a:srgbClr val="000000"/>
              </a:solidFill>
              <a:latin typeface="Barlow"/>
              <a:ea typeface="Barlow"/>
              <a:cs typeface="Barlow"/>
              <a:sym typeface="Barlow"/>
            </a:endParaRPr>
          </a:p>
        </p:txBody>
      </p:sp>
      <p:sp>
        <p:nvSpPr>
          <p:cNvPr id="107" name="Google Shape;107;p16"/>
          <p:cNvSpPr txBox="1">
            <a:spLocks noGrp="1"/>
          </p:cNvSpPr>
          <p:nvPr>
            <p:ph type="title"/>
          </p:nvPr>
        </p:nvSpPr>
        <p:spPr>
          <a:xfrm>
            <a:off x="414529" y="310201"/>
            <a:ext cx="10915324" cy="739767"/>
          </a:xfrm>
          <a:prstGeom prst="rect">
            <a:avLst/>
          </a:prstGeom>
        </p:spPr>
        <p:txBody>
          <a:bodyPr spcFirstLastPara="1" wrap="square" lIns="121900" tIns="121900" rIns="121900" bIns="121900" anchor="ctr" anchorCtr="0">
            <a:noAutofit/>
          </a:bodyPr>
          <a:lstStyle/>
          <a:p>
            <a:r>
              <a:rPr lang="en" dirty="0"/>
              <a:t>ADIMA-V1.0 Principle of Operation</a:t>
            </a:r>
            <a:endParaRPr dirty="0"/>
          </a:p>
        </p:txBody>
      </p:sp>
      <p:pic>
        <p:nvPicPr>
          <p:cNvPr id="108" name="Google Shape;108;p16"/>
          <p:cNvPicPr preferRelativeResize="0"/>
          <p:nvPr/>
        </p:nvPicPr>
        <p:blipFill>
          <a:blip r:embed="rId3">
            <a:alphaModFix/>
          </a:blip>
          <a:stretch>
            <a:fillRect/>
          </a:stretch>
        </p:blipFill>
        <p:spPr>
          <a:xfrm>
            <a:off x="556100" y="1694135"/>
            <a:ext cx="6488064" cy="4764667"/>
          </a:xfrm>
          <a:prstGeom prst="rect">
            <a:avLst/>
          </a:prstGeom>
          <a:noFill/>
          <a:ln>
            <a:noFill/>
          </a:ln>
        </p:spPr>
      </p:pic>
      <p:sp>
        <p:nvSpPr>
          <p:cNvPr id="109" name="Google Shape;109;p16"/>
          <p:cNvSpPr/>
          <p:nvPr/>
        </p:nvSpPr>
        <p:spPr>
          <a:xfrm>
            <a:off x="3545834" y="3463367"/>
            <a:ext cx="948300" cy="1298767"/>
          </a:xfrm>
          <a:custGeom>
            <a:avLst/>
            <a:gdLst/>
            <a:ahLst/>
            <a:cxnLst/>
            <a:rect l="l" t="t" r="r" b="b"/>
            <a:pathLst>
              <a:path w="28449" h="38963" extrusionOk="0">
                <a:moveTo>
                  <a:pt x="23089" y="21233"/>
                </a:moveTo>
                <a:lnTo>
                  <a:pt x="21329" y="23927"/>
                </a:lnTo>
                <a:lnTo>
                  <a:pt x="19886" y="27043"/>
                </a:lnTo>
                <a:lnTo>
                  <a:pt x="19378" y="30304"/>
                </a:lnTo>
                <a:lnTo>
                  <a:pt x="20203" y="34015"/>
                </a:lnTo>
                <a:lnTo>
                  <a:pt x="2473" y="38963"/>
                </a:lnTo>
                <a:lnTo>
                  <a:pt x="412" y="31541"/>
                </a:lnTo>
                <a:lnTo>
                  <a:pt x="0" y="22677"/>
                </a:lnTo>
                <a:lnTo>
                  <a:pt x="1443" y="14018"/>
                </a:lnTo>
                <a:lnTo>
                  <a:pt x="5772" y="7627"/>
                </a:lnTo>
                <a:lnTo>
                  <a:pt x="11956" y="2886"/>
                </a:lnTo>
                <a:lnTo>
                  <a:pt x="19172" y="0"/>
                </a:lnTo>
                <a:lnTo>
                  <a:pt x="28449" y="16080"/>
                </a:lnTo>
                <a:lnTo>
                  <a:pt x="25769" y="18141"/>
                </a:lnTo>
                <a:close/>
              </a:path>
            </a:pathLst>
          </a:custGeom>
          <a:solidFill>
            <a:srgbClr val="FF0000">
              <a:alpha val="49720"/>
            </a:srgbClr>
          </a:solidFill>
          <a:ln w="9525" cap="flat" cmpd="sng">
            <a:solidFill>
              <a:srgbClr val="0000FF"/>
            </a:solidFill>
            <a:prstDash val="dot"/>
            <a:round/>
            <a:headEnd type="none" w="med" len="med"/>
            <a:tailEnd type="none" w="med" len="med"/>
          </a:ln>
        </p:spPr>
      </p:sp>
      <p:sp>
        <p:nvSpPr>
          <p:cNvPr id="110" name="Google Shape;110;p16"/>
          <p:cNvSpPr/>
          <p:nvPr/>
        </p:nvSpPr>
        <p:spPr>
          <a:xfrm>
            <a:off x="3414201" y="2392367"/>
            <a:ext cx="774700" cy="1071567"/>
          </a:xfrm>
          <a:custGeom>
            <a:avLst/>
            <a:gdLst/>
            <a:ahLst/>
            <a:cxnLst/>
            <a:rect l="l" t="t" r="r" b="b"/>
            <a:pathLst>
              <a:path w="23241" h="32147" extrusionOk="0">
                <a:moveTo>
                  <a:pt x="11334" y="429"/>
                </a:moveTo>
                <a:lnTo>
                  <a:pt x="0" y="26908"/>
                </a:lnTo>
                <a:lnTo>
                  <a:pt x="11953" y="32147"/>
                </a:lnTo>
                <a:lnTo>
                  <a:pt x="23241" y="4239"/>
                </a:lnTo>
                <a:lnTo>
                  <a:pt x="11572" y="0"/>
                </a:lnTo>
                <a:close/>
              </a:path>
            </a:pathLst>
          </a:custGeom>
          <a:solidFill>
            <a:srgbClr val="0AF3F3">
              <a:alpha val="50280"/>
            </a:srgbClr>
          </a:solidFill>
          <a:ln w="9525" cap="flat" cmpd="sng">
            <a:solidFill>
              <a:srgbClr val="FF9900"/>
            </a:solidFill>
            <a:prstDash val="solid"/>
            <a:round/>
            <a:headEnd type="none" w="med" len="med"/>
            <a:tailEnd type="none" w="med" len="med"/>
          </a:ln>
        </p:spPr>
      </p:sp>
      <p:cxnSp>
        <p:nvCxnSpPr>
          <p:cNvPr id="111" name="Google Shape;111;p16"/>
          <p:cNvCxnSpPr>
            <a:stCxn id="112" idx="1"/>
          </p:cNvCxnSpPr>
          <p:nvPr/>
        </p:nvCxnSpPr>
        <p:spPr>
          <a:xfrm rot="10800000">
            <a:off x="4186167" y="2632667"/>
            <a:ext cx="3458400" cy="48800"/>
          </a:xfrm>
          <a:prstGeom prst="straightConnector1">
            <a:avLst/>
          </a:prstGeom>
          <a:noFill/>
          <a:ln w="19050" cap="flat" cmpd="sng">
            <a:solidFill>
              <a:srgbClr val="FF00FF"/>
            </a:solidFill>
            <a:prstDash val="solid"/>
            <a:round/>
            <a:headEnd type="none" w="med" len="med"/>
            <a:tailEnd type="triangle" w="med" len="med"/>
          </a:ln>
        </p:spPr>
      </p:cxnSp>
      <p:cxnSp>
        <p:nvCxnSpPr>
          <p:cNvPr id="113" name="Google Shape;113;p16"/>
          <p:cNvCxnSpPr>
            <a:stCxn id="114" idx="1"/>
          </p:cNvCxnSpPr>
          <p:nvPr/>
        </p:nvCxnSpPr>
        <p:spPr>
          <a:xfrm flipH="1">
            <a:off x="4397767" y="3042933"/>
            <a:ext cx="3246800" cy="764000"/>
          </a:xfrm>
          <a:prstGeom prst="straightConnector1">
            <a:avLst/>
          </a:prstGeom>
          <a:noFill/>
          <a:ln w="19050" cap="flat" cmpd="sng">
            <a:solidFill>
              <a:srgbClr val="FF00FF"/>
            </a:solidFill>
            <a:prstDash val="solid"/>
            <a:round/>
            <a:headEnd type="none" w="med" len="med"/>
            <a:tailEnd type="triangle" w="med" len="med"/>
          </a:ln>
        </p:spPr>
      </p:cxnSp>
      <p:sp>
        <p:nvSpPr>
          <p:cNvPr id="112" name="Google Shape;112;p16"/>
          <p:cNvSpPr txBox="1"/>
          <p:nvPr/>
        </p:nvSpPr>
        <p:spPr>
          <a:xfrm>
            <a:off x="7644567" y="2424667"/>
            <a:ext cx="2931600" cy="513600"/>
          </a:xfrm>
          <a:prstGeom prst="rect">
            <a:avLst/>
          </a:prstGeom>
          <a:noFill/>
          <a:ln>
            <a:noFill/>
          </a:ln>
        </p:spPr>
        <p:txBody>
          <a:bodyPr spcFirstLastPara="1" wrap="square" lIns="121900" tIns="121900" rIns="121900" bIns="121900" anchor="t" anchorCtr="0">
            <a:noAutofit/>
          </a:bodyPr>
          <a:lstStyle/>
          <a:p>
            <a:pPr defTabSz="1219170">
              <a:buClr>
                <a:srgbClr val="000000"/>
              </a:buClr>
              <a:defRPr/>
            </a:pPr>
            <a:r>
              <a:rPr lang="en" sz="1600" kern="0">
                <a:solidFill>
                  <a:srgbClr val="000000"/>
                </a:solidFill>
                <a:latin typeface="Barlow"/>
                <a:ea typeface="Barlow"/>
                <a:cs typeface="Barlow"/>
                <a:sym typeface="Barlow"/>
              </a:rPr>
              <a:t>Pet’s registered address</a:t>
            </a:r>
            <a:endParaRPr sz="1600" kern="0">
              <a:solidFill>
                <a:srgbClr val="000000"/>
              </a:solidFill>
              <a:latin typeface="Barlow"/>
              <a:ea typeface="Barlow"/>
              <a:cs typeface="Barlow"/>
              <a:sym typeface="Barlow"/>
            </a:endParaRPr>
          </a:p>
        </p:txBody>
      </p:sp>
      <p:sp>
        <p:nvSpPr>
          <p:cNvPr id="114" name="Google Shape;114;p16"/>
          <p:cNvSpPr txBox="1"/>
          <p:nvPr/>
        </p:nvSpPr>
        <p:spPr>
          <a:xfrm>
            <a:off x="7644567" y="2786133"/>
            <a:ext cx="3968800" cy="513600"/>
          </a:xfrm>
          <a:prstGeom prst="rect">
            <a:avLst/>
          </a:prstGeom>
          <a:noFill/>
          <a:ln>
            <a:noFill/>
          </a:ln>
        </p:spPr>
        <p:txBody>
          <a:bodyPr spcFirstLastPara="1" wrap="square" lIns="121900" tIns="121900" rIns="121900" bIns="121900" anchor="t" anchorCtr="0">
            <a:noAutofit/>
          </a:bodyPr>
          <a:lstStyle/>
          <a:p>
            <a:pPr defTabSz="1219170">
              <a:buClr>
                <a:srgbClr val="000000"/>
              </a:buClr>
              <a:defRPr/>
            </a:pPr>
            <a:r>
              <a:rPr lang="en" sz="1600" kern="0">
                <a:solidFill>
                  <a:srgbClr val="000000"/>
                </a:solidFill>
                <a:latin typeface="Barlow"/>
                <a:ea typeface="Barlow"/>
                <a:cs typeface="Barlow"/>
                <a:sym typeface="Barlow"/>
              </a:rPr>
              <a:t>Detection region, </a:t>
            </a:r>
            <a:r>
              <a:rPr lang="en" sz="1600" u="sng" kern="0">
                <a:solidFill>
                  <a:srgbClr val="000000"/>
                </a:solidFill>
                <a:latin typeface="Barlow"/>
                <a:ea typeface="Barlow"/>
                <a:cs typeface="Barlow"/>
                <a:sym typeface="Barlow"/>
              </a:rPr>
              <a:t>does not overlap</a:t>
            </a:r>
            <a:endParaRPr sz="1600" u="sng" kern="0">
              <a:solidFill>
                <a:srgbClr val="000000"/>
              </a:solidFill>
              <a:latin typeface="Barlow"/>
              <a:ea typeface="Barlow"/>
              <a:cs typeface="Barlow"/>
              <a:sym typeface="Barlow"/>
            </a:endParaRPr>
          </a:p>
        </p:txBody>
      </p:sp>
      <p:sp>
        <p:nvSpPr>
          <p:cNvPr id="115" name="Google Shape;115;p16"/>
          <p:cNvSpPr/>
          <p:nvPr/>
        </p:nvSpPr>
        <p:spPr>
          <a:xfrm rot="1628322">
            <a:off x="4551367" y="4311437"/>
            <a:ext cx="142936" cy="142936"/>
          </a:xfrm>
          <a:prstGeom prst="flowChartSummingJunction">
            <a:avLst/>
          </a:prstGeom>
          <a:solidFill>
            <a:srgbClr val="FF0000"/>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cxnSp>
        <p:nvCxnSpPr>
          <p:cNvPr id="116" name="Google Shape;116;p16"/>
          <p:cNvCxnSpPr>
            <a:stCxn id="117" idx="1"/>
            <a:endCxn id="115" idx="7"/>
          </p:cNvCxnSpPr>
          <p:nvPr/>
        </p:nvCxnSpPr>
        <p:spPr>
          <a:xfrm flipH="1">
            <a:off x="4690967" y="3404384"/>
            <a:ext cx="2953600" cy="956800"/>
          </a:xfrm>
          <a:prstGeom prst="straightConnector1">
            <a:avLst/>
          </a:prstGeom>
          <a:noFill/>
          <a:ln w="19050" cap="flat" cmpd="sng">
            <a:solidFill>
              <a:srgbClr val="FF00FF"/>
            </a:solidFill>
            <a:prstDash val="solid"/>
            <a:round/>
            <a:headEnd type="none" w="med" len="med"/>
            <a:tailEnd type="triangle" w="med" len="med"/>
          </a:ln>
        </p:spPr>
      </p:cxnSp>
      <p:sp>
        <p:nvSpPr>
          <p:cNvPr id="117" name="Google Shape;117;p16"/>
          <p:cNvSpPr txBox="1"/>
          <p:nvPr/>
        </p:nvSpPr>
        <p:spPr>
          <a:xfrm>
            <a:off x="7644567" y="3147584"/>
            <a:ext cx="2931600" cy="513600"/>
          </a:xfrm>
          <a:prstGeom prst="rect">
            <a:avLst/>
          </a:prstGeom>
          <a:noFill/>
          <a:ln>
            <a:noFill/>
          </a:ln>
        </p:spPr>
        <p:txBody>
          <a:bodyPr spcFirstLastPara="1" wrap="square" lIns="121900" tIns="121900" rIns="121900" bIns="121900" anchor="t" anchorCtr="0">
            <a:noAutofit/>
          </a:bodyPr>
          <a:lstStyle/>
          <a:p>
            <a:pPr defTabSz="1219170">
              <a:buClr>
                <a:srgbClr val="000000"/>
              </a:buClr>
              <a:defRPr/>
            </a:pPr>
            <a:r>
              <a:rPr lang="en" sz="1600" kern="0">
                <a:solidFill>
                  <a:srgbClr val="000000"/>
                </a:solidFill>
                <a:latin typeface="Barlow"/>
                <a:ea typeface="Barlow"/>
                <a:cs typeface="Barlow"/>
                <a:sym typeface="Barlow"/>
              </a:rPr>
              <a:t>Base-station / vehicle location</a:t>
            </a:r>
            <a:endParaRPr sz="1600" kern="0">
              <a:solidFill>
                <a:srgbClr val="000000"/>
              </a:solidFill>
              <a:latin typeface="Barlow"/>
              <a:ea typeface="Barlow"/>
              <a:cs typeface="Barlow"/>
              <a:sym typeface="Barlow"/>
            </a:endParaRPr>
          </a:p>
        </p:txBody>
      </p:sp>
      <p:sp>
        <p:nvSpPr>
          <p:cNvPr id="118" name="Google Shape;118;p16"/>
          <p:cNvSpPr txBox="1"/>
          <p:nvPr/>
        </p:nvSpPr>
        <p:spPr>
          <a:xfrm>
            <a:off x="7670567" y="1638133"/>
            <a:ext cx="4106400" cy="513600"/>
          </a:xfrm>
          <a:prstGeom prst="rect">
            <a:avLst/>
          </a:prstGeom>
          <a:noFill/>
          <a:ln>
            <a:noFill/>
          </a:ln>
        </p:spPr>
        <p:txBody>
          <a:bodyPr spcFirstLastPara="1" wrap="square" lIns="121900" tIns="121900" rIns="121900" bIns="121900" anchor="t" anchorCtr="0">
            <a:noAutofit/>
          </a:bodyPr>
          <a:lstStyle/>
          <a:p>
            <a:pPr defTabSz="1219170">
              <a:buClr>
                <a:srgbClr val="000000"/>
              </a:buClr>
              <a:defRPr/>
            </a:pPr>
            <a:r>
              <a:rPr lang="en" sz="1867" kern="0">
                <a:solidFill>
                  <a:srgbClr val="000000"/>
                </a:solidFill>
                <a:latin typeface="Barlow"/>
                <a:ea typeface="Barlow"/>
                <a:cs typeface="Barlow"/>
                <a:sym typeface="Barlow"/>
              </a:rPr>
              <a:t>Example showing stray pet detection</a:t>
            </a:r>
            <a:endParaRPr sz="1867" kern="0">
              <a:solidFill>
                <a:srgbClr val="000000"/>
              </a:solidFill>
              <a:latin typeface="Barlow"/>
              <a:ea typeface="Barlow"/>
              <a:cs typeface="Barlow"/>
              <a:sym typeface="Barlow"/>
            </a:endParaRPr>
          </a:p>
        </p:txBody>
      </p:sp>
      <p:cxnSp>
        <p:nvCxnSpPr>
          <p:cNvPr id="119" name="Google Shape;119;p16"/>
          <p:cNvCxnSpPr>
            <a:stCxn id="115" idx="0"/>
          </p:cNvCxnSpPr>
          <p:nvPr/>
        </p:nvCxnSpPr>
        <p:spPr>
          <a:xfrm rot="10800000" flipH="1">
            <a:off x="4655436" y="4055705"/>
            <a:ext cx="140400" cy="263600"/>
          </a:xfrm>
          <a:prstGeom prst="straightConnector1">
            <a:avLst/>
          </a:prstGeom>
          <a:noFill/>
          <a:ln w="9525" cap="flat" cmpd="sng">
            <a:solidFill>
              <a:srgbClr val="FF0000"/>
            </a:solidFill>
            <a:prstDash val="solid"/>
            <a:round/>
            <a:headEnd type="none" w="med" len="med"/>
            <a:tailEnd type="triangle" w="med" len="med"/>
          </a:ln>
        </p:spPr>
      </p:cxnSp>
      <p:sp>
        <p:nvSpPr>
          <p:cNvPr id="120" name="Google Shape;120;p16"/>
          <p:cNvSpPr txBox="1"/>
          <p:nvPr/>
        </p:nvSpPr>
        <p:spPr>
          <a:xfrm>
            <a:off x="4719033" y="4404800"/>
            <a:ext cx="1115200" cy="1030800"/>
          </a:xfrm>
          <a:prstGeom prst="rect">
            <a:avLst/>
          </a:prstGeom>
          <a:solidFill>
            <a:srgbClr val="FF0000">
              <a:alpha val="48600"/>
            </a:srgbClr>
          </a:solidFill>
          <a:ln w="9525" cap="flat" cmpd="sng">
            <a:solidFill>
              <a:schemeClr val="dk1"/>
            </a:solidFill>
            <a:prstDash val="solid"/>
            <a:round/>
            <a:headEnd type="none" w="sm" len="sm"/>
            <a:tailEnd type="none" w="sm" len="sm"/>
          </a:ln>
        </p:spPr>
        <p:txBody>
          <a:bodyPr spcFirstLastPara="1" wrap="square" lIns="60933" tIns="60933" rIns="60933" bIns="60933" anchor="t" anchorCtr="0">
            <a:noAutofit/>
          </a:bodyPr>
          <a:lstStyle/>
          <a:p>
            <a:pPr defTabSz="1219170">
              <a:buClr>
                <a:srgbClr val="000000"/>
              </a:buClr>
              <a:defRPr/>
            </a:pPr>
            <a:r>
              <a:rPr lang="en" sz="667" kern="0">
                <a:solidFill>
                  <a:srgbClr val="FFFFFF"/>
                </a:solidFill>
                <a:latin typeface="Barlow"/>
                <a:ea typeface="Barlow"/>
                <a:cs typeface="Barlow"/>
                <a:sym typeface="Barlow"/>
              </a:rPr>
              <a:t>Lat -35.252324811946536</a:t>
            </a:r>
            <a:endParaRPr sz="667" kern="0">
              <a:solidFill>
                <a:srgbClr val="FFFFFF"/>
              </a:solidFill>
              <a:latin typeface="Barlow"/>
              <a:ea typeface="Barlow"/>
              <a:cs typeface="Barlow"/>
              <a:sym typeface="Barlow"/>
            </a:endParaRPr>
          </a:p>
          <a:p>
            <a:pPr defTabSz="1219170">
              <a:buClr>
                <a:srgbClr val="000000"/>
              </a:buClr>
              <a:defRPr/>
            </a:pPr>
            <a:r>
              <a:rPr lang="en" sz="667" kern="0">
                <a:solidFill>
                  <a:srgbClr val="FFFFFF"/>
                </a:solidFill>
                <a:latin typeface="Barlow"/>
                <a:ea typeface="Barlow"/>
                <a:cs typeface="Barlow"/>
                <a:sym typeface="Barlow"/>
              </a:rPr>
              <a:t>Lon 149.167518549268</a:t>
            </a:r>
            <a:endParaRPr sz="667" kern="0">
              <a:solidFill>
                <a:srgbClr val="FFFFFF"/>
              </a:solidFill>
              <a:latin typeface="Barlow"/>
              <a:ea typeface="Barlow"/>
              <a:cs typeface="Barlow"/>
              <a:sym typeface="Barlow"/>
            </a:endParaRPr>
          </a:p>
          <a:p>
            <a:pPr defTabSz="1219170">
              <a:buClr>
                <a:srgbClr val="000000"/>
              </a:buClr>
              <a:defRPr/>
            </a:pPr>
            <a:r>
              <a:rPr lang="en" sz="667" kern="0">
                <a:solidFill>
                  <a:srgbClr val="FFFFFF"/>
                </a:solidFill>
                <a:latin typeface="Barlow"/>
                <a:ea typeface="Barlow"/>
                <a:cs typeface="Barlow"/>
                <a:sym typeface="Barlow"/>
              </a:rPr>
              <a:t>Error 5m</a:t>
            </a:r>
            <a:endParaRPr sz="667" kern="0">
              <a:solidFill>
                <a:srgbClr val="FFFFFF"/>
              </a:solidFill>
              <a:latin typeface="Barlow"/>
              <a:ea typeface="Barlow"/>
              <a:cs typeface="Barlow"/>
              <a:sym typeface="Barlow"/>
            </a:endParaRPr>
          </a:p>
          <a:p>
            <a:pPr defTabSz="1219170">
              <a:buClr>
                <a:srgbClr val="000000"/>
              </a:buClr>
              <a:defRPr/>
            </a:pPr>
            <a:r>
              <a:rPr lang="en" sz="667" kern="0">
                <a:solidFill>
                  <a:srgbClr val="FFFFFF"/>
                </a:solidFill>
                <a:latin typeface="Barlow"/>
                <a:ea typeface="Barlow"/>
                <a:cs typeface="Barlow"/>
                <a:sym typeface="Barlow"/>
              </a:rPr>
              <a:t>Vel 4.72m/s</a:t>
            </a:r>
            <a:endParaRPr sz="667" kern="0">
              <a:solidFill>
                <a:srgbClr val="FFFFFF"/>
              </a:solidFill>
              <a:latin typeface="Barlow"/>
              <a:ea typeface="Barlow"/>
              <a:cs typeface="Barlow"/>
              <a:sym typeface="Barlow"/>
            </a:endParaRPr>
          </a:p>
          <a:p>
            <a:pPr defTabSz="1219170">
              <a:buClr>
                <a:srgbClr val="000000"/>
              </a:buClr>
              <a:defRPr/>
            </a:pPr>
            <a:r>
              <a:rPr lang="en" sz="667" kern="0">
                <a:solidFill>
                  <a:srgbClr val="FFFFFF"/>
                </a:solidFill>
                <a:latin typeface="Barlow"/>
                <a:ea typeface="Barlow"/>
                <a:cs typeface="Barlow"/>
                <a:sym typeface="Barlow"/>
              </a:rPr>
              <a:t>Bearing 28.4°</a:t>
            </a:r>
            <a:endParaRPr sz="667" kern="0">
              <a:solidFill>
                <a:srgbClr val="FFFFFF"/>
              </a:solidFill>
              <a:latin typeface="Barlow"/>
              <a:ea typeface="Barlow"/>
              <a:cs typeface="Barlow"/>
              <a:sym typeface="Barlow"/>
            </a:endParaRPr>
          </a:p>
          <a:p>
            <a:pPr defTabSz="1219170">
              <a:buClr>
                <a:srgbClr val="000000"/>
              </a:buClr>
              <a:defRPr/>
            </a:pPr>
            <a:r>
              <a:rPr lang="en" sz="667" kern="0">
                <a:solidFill>
                  <a:srgbClr val="FFFFFF"/>
                </a:solidFill>
                <a:latin typeface="Barlow"/>
                <a:ea typeface="Barlow"/>
                <a:cs typeface="Barlow"/>
                <a:sym typeface="Barlow"/>
              </a:rPr>
              <a:t>ADIMA ID 3567205</a:t>
            </a:r>
            <a:endParaRPr sz="667" kern="0">
              <a:solidFill>
                <a:srgbClr val="FFFFFF"/>
              </a:solidFill>
              <a:latin typeface="Barlow"/>
              <a:ea typeface="Barlow"/>
              <a:cs typeface="Barlow"/>
              <a:sym typeface="Barlow"/>
            </a:endParaRPr>
          </a:p>
          <a:p>
            <a:pPr defTabSz="1219170">
              <a:buClr>
                <a:srgbClr val="000000"/>
              </a:buClr>
              <a:defRPr/>
            </a:pPr>
            <a:r>
              <a:rPr lang="en" sz="667" kern="0">
                <a:solidFill>
                  <a:srgbClr val="FFFFFF"/>
                </a:solidFill>
                <a:latin typeface="Barlow"/>
                <a:ea typeface="Barlow"/>
                <a:cs typeface="Barlow"/>
                <a:sym typeface="Barlow"/>
              </a:rPr>
              <a:t>Rx -56dB</a:t>
            </a:r>
            <a:endParaRPr sz="667" kern="0">
              <a:solidFill>
                <a:srgbClr val="FFFFFF"/>
              </a:solidFill>
              <a:latin typeface="Barlow"/>
              <a:ea typeface="Barlow"/>
              <a:cs typeface="Barlow"/>
              <a:sym typeface="Barlow"/>
            </a:endParaRPr>
          </a:p>
          <a:p>
            <a:pPr defTabSz="1219170">
              <a:buClr>
                <a:srgbClr val="000000"/>
              </a:buClr>
              <a:defRPr/>
            </a:pPr>
            <a:r>
              <a:rPr lang="en" sz="667" kern="0">
                <a:solidFill>
                  <a:srgbClr val="FFFFFF"/>
                </a:solidFill>
                <a:latin typeface="Barlow"/>
                <a:ea typeface="Barlow"/>
                <a:cs typeface="Barlow"/>
                <a:sym typeface="Barlow"/>
              </a:rPr>
              <a:t>Batt 2.98V</a:t>
            </a:r>
            <a:endParaRPr sz="667" kern="0">
              <a:solidFill>
                <a:srgbClr val="FFFFFF"/>
              </a:solidFill>
              <a:latin typeface="Barlow"/>
              <a:ea typeface="Barlow"/>
              <a:cs typeface="Barlow"/>
              <a:sym typeface="Barlow"/>
            </a:endParaRPr>
          </a:p>
          <a:p>
            <a:pPr defTabSz="1219170">
              <a:buClr>
                <a:srgbClr val="000000"/>
              </a:buClr>
              <a:defRPr/>
            </a:pPr>
            <a:r>
              <a:rPr lang="en" sz="667" kern="0">
                <a:solidFill>
                  <a:srgbClr val="FFFFFF"/>
                </a:solidFill>
                <a:latin typeface="Barlow"/>
                <a:ea typeface="Barlow"/>
                <a:cs typeface="Barlow"/>
                <a:sym typeface="Barlow"/>
              </a:rPr>
              <a:t>Temp 38.1°</a:t>
            </a:r>
            <a:endParaRPr sz="667" kern="0">
              <a:solidFill>
                <a:srgbClr val="FFFFFF"/>
              </a:solidFill>
              <a:latin typeface="Barlow"/>
              <a:ea typeface="Barlow"/>
              <a:cs typeface="Barlow"/>
              <a:sym typeface="Barlow"/>
            </a:endParaRPr>
          </a:p>
        </p:txBody>
      </p:sp>
      <p:sp>
        <p:nvSpPr>
          <p:cNvPr id="121" name="Google Shape;121;p16"/>
          <p:cNvSpPr txBox="1"/>
          <p:nvPr/>
        </p:nvSpPr>
        <p:spPr>
          <a:xfrm>
            <a:off x="542867" y="6541900"/>
            <a:ext cx="6488000" cy="192400"/>
          </a:xfrm>
          <a:prstGeom prst="rect">
            <a:avLst/>
          </a:prstGeom>
          <a:noFill/>
          <a:ln>
            <a:noFill/>
          </a:ln>
        </p:spPr>
        <p:txBody>
          <a:bodyPr spcFirstLastPara="1" wrap="square" lIns="121900" tIns="121900" rIns="121900" bIns="121900" anchor="ctr" anchorCtr="0">
            <a:noAutofit/>
          </a:bodyPr>
          <a:lstStyle/>
          <a:p>
            <a:pPr defTabSz="1219170">
              <a:buClr>
                <a:srgbClr val="000000"/>
              </a:buClr>
              <a:defRPr/>
            </a:pPr>
            <a:r>
              <a:rPr lang="en" sz="933" kern="0">
                <a:solidFill>
                  <a:srgbClr val="000000"/>
                </a:solidFill>
                <a:latin typeface="Barlow"/>
                <a:ea typeface="Barlow"/>
                <a:cs typeface="Barlow"/>
                <a:sym typeface="Barlow"/>
              </a:rPr>
              <a:t>Concept illustration only to explain how algorithm may determine if any animal is stray (single detection).</a:t>
            </a:r>
            <a:endParaRPr sz="933" kern="0">
              <a:solidFill>
                <a:srgbClr val="000000"/>
              </a:solidFill>
              <a:latin typeface="Barlow"/>
              <a:ea typeface="Barlow"/>
              <a:cs typeface="Barlow"/>
              <a:sym typeface="Barlow"/>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7A6885-7B5F-DBE6-36D4-AACB29053BD3}"/>
              </a:ext>
            </a:extLst>
          </p:cNvPr>
          <p:cNvPicPr>
            <a:picLocks noChangeAspect="1"/>
          </p:cNvPicPr>
          <p:nvPr/>
        </p:nvPicPr>
        <p:blipFill>
          <a:blip r:embed="rId2"/>
          <a:stretch>
            <a:fillRect/>
          </a:stretch>
        </p:blipFill>
        <p:spPr>
          <a:xfrm>
            <a:off x="0" y="0"/>
            <a:ext cx="2731786" cy="3636544"/>
          </a:xfrm>
          <a:prstGeom prst="rect">
            <a:avLst/>
          </a:prstGeom>
        </p:spPr>
      </p:pic>
      <p:pic>
        <p:nvPicPr>
          <p:cNvPr id="4" name="Picture 3">
            <a:extLst>
              <a:ext uri="{FF2B5EF4-FFF2-40B4-BE49-F238E27FC236}">
                <a16:creationId xmlns:a16="http://schemas.microsoft.com/office/drawing/2014/main" id="{89AEDD0E-5AE0-4FCE-C719-3DF5CF7380F2}"/>
              </a:ext>
            </a:extLst>
          </p:cNvPr>
          <p:cNvPicPr>
            <a:picLocks noChangeAspect="1"/>
          </p:cNvPicPr>
          <p:nvPr/>
        </p:nvPicPr>
        <p:blipFill>
          <a:blip r:embed="rId3"/>
          <a:stretch>
            <a:fillRect/>
          </a:stretch>
        </p:blipFill>
        <p:spPr>
          <a:xfrm>
            <a:off x="3377021" y="-575236"/>
            <a:ext cx="2718979" cy="4218793"/>
          </a:xfrm>
          <a:prstGeom prst="rect">
            <a:avLst/>
          </a:prstGeom>
        </p:spPr>
      </p:pic>
      <p:sp>
        <p:nvSpPr>
          <p:cNvPr id="5" name="Title 4">
            <a:extLst>
              <a:ext uri="{FF2B5EF4-FFF2-40B4-BE49-F238E27FC236}">
                <a16:creationId xmlns:a16="http://schemas.microsoft.com/office/drawing/2014/main" id="{0C77FE6D-2EB2-0D04-C66A-69771E9ECAF2}"/>
              </a:ext>
            </a:extLst>
          </p:cNvPr>
          <p:cNvSpPr>
            <a:spLocks noGrp="1"/>
          </p:cNvSpPr>
          <p:nvPr>
            <p:ph type="ctrTitle"/>
          </p:nvPr>
        </p:nvSpPr>
        <p:spPr>
          <a:xfrm>
            <a:off x="4339624" y="4371278"/>
            <a:ext cx="3913841" cy="1682050"/>
          </a:xfrm>
        </p:spPr>
        <p:txBody>
          <a:bodyPr/>
          <a:lstStyle/>
          <a:p>
            <a:r>
              <a:rPr lang="en-GB" sz="3600" b="1" dirty="0"/>
              <a:t>Cat </a:t>
            </a:r>
            <a:r>
              <a:rPr lang="en-GB" sz="3600" b="1" u="sng" dirty="0"/>
              <a:t>carers</a:t>
            </a:r>
            <a:r>
              <a:rPr lang="en-GB" sz="3600" b="1" dirty="0"/>
              <a:t> want better management of owned and unowned cats too</a:t>
            </a:r>
            <a:endParaRPr lang="en-AU" sz="3600" b="1" dirty="0"/>
          </a:p>
        </p:txBody>
      </p:sp>
      <p:sp>
        <p:nvSpPr>
          <p:cNvPr id="6" name="Subtitle 5">
            <a:extLst>
              <a:ext uri="{FF2B5EF4-FFF2-40B4-BE49-F238E27FC236}">
                <a16:creationId xmlns:a16="http://schemas.microsoft.com/office/drawing/2014/main" id="{3593FFB9-E43C-24E8-4E3A-432D7103799B}"/>
              </a:ext>
            </a:extLst>
          </p:cNvPr>
          <p:cNvSpPr>
            <a:spLocks noGrp="1"/>
          </p:cNvSpPr>
          <p:nvPr>
            <p:ph type="subTitle" idx="1"/>
          </p:nvPr>
        </p:nvSpPr>
        <p:spPr>
          <a:xfrm>
            <a:off x="1386100" y="4275200"/>
            <a:ext cx="1635880" cy="586732"/>
          </a:xfrm>
        </p:spPr>
        <p:txBody>
          <a:bodyPr/>
          <a:lstStyle/>
          <a:p>
            <a:endParaRPr lang="en-AU" dirty="0"/>
          </a:p>
        </p:txBody>
      </p:sp>
      <p:pic>
        <p:nvPicPr>
          <p:cNvPr id="7" name="Picture 6">
            <a:extLst>
              <a:ext uri="{FF2B5EF4-FFF2-40B4-BE49-F238E27FC236}">
                <a16:creationId xmlns:a16="http://schemas.microsoft.com/office/drawing/2014/main" id="{6B47867F-7475-8620-88E1-7C685BE453C3}"/>
              </a:ext>
            </a:extLst>
          </p:cNvPr>
          <p:cNvPicPr>
            <a:picLocks noChangeAspect="1"/>
          </p:cNvPicPr>
          <p:nvPr/>
        </p:nvPicPr>
        <p:blipFill>
          <a:blip r:embed="rId4"/>
          <a:stretch>
            <a:fillRect/>
          </a:stretch>
        </p:blipFill>
        <p:spPr>
          <a:xfrm>
            <a:off x="9969190" y="0"/>
            <a:ext cx="2144751" cy="3636544"/>
          </a:xfrm>
          <a:prstGeom prst="rect">
            <a:avLst/>
          </a:prstGeom>
        </p:spPr>
      </p:pic>
      <p:pic>
        <p:nvPicPr>
          <p:cNvPr id="8" name="Picture 7">
            <a:extLst>
              <a:ext uri="{FF2B5EF4-FFF2-40B4-BE49-F238E27FC236}">
                <a16:creationId xmlns:a16="http://schemas.microsoft.com/office/drawing/2014/main" id="{7A62C08D-A41E-0308-34AD-EAA47417CDF8}"/>
              </a:ext>
            </a:extLst>
          </p:cNvPr>
          <p:cNvPicPr>
            <a:picLocks noChangeAspect="1"/>
          </p:cNvPicPr>
          <p:nvPr/>
        </p:nvPicPr>
        <p:blipFill>
          <a:blip r:embed="rId5"/>
          <a:stretch>
            <a:fillRect/>
          </a:stretch>
        </p:blipFill>
        <p:spPr>
          <a:xfrm>
            <a:off x="148335" y="3949978"/>
            <a:ext cx="3913841" cy="2932771"/>
          </a:xfrm>
          <a:prstGeom prst="rect">
            <a:avLst/>
          </a:prstGeom>
        </p:spPr>
      </p:pic>
      <p:pic>
        <p:nvPicPr>
          <p:cNvPr id="9" name="Picture 8">
            <a:extLst>
              <a:ext uri="{FF2B5EF4-FFF2-40B4-BE49-F238E27FC236}">
                <a16:creationId xmlns:a16="http://schemas.microsoft.com/office/drawing/2014/main" id="{C991E287-C85D-1C9B-CD64-684743ACD38F}"/>
              </a:ext>
            </a:extLst>
          </p:cNvPr>
          <p:cNvPicPr>
            <a:picLocks noChangeAspect="1"/>
          </p:cNvPicPr>
          <p:nvPr/>
        </p:nvPicPr>
        <p:blipFill>
          <a:blip r:embed="rId6"/>
          <a:stretch>
            <a:fillRect/>
          </a:stretch>
        </p:blipFill>
        <p:spPr>
          <a:xfrm>
            <a:off x="8332111" y="3852568"/>
            <a:ext cx="3711554" cy="2994281"/>
          </a:xfrm>
          <a:prstGeom prst="rect">
            <a:avLst/>
          </a:prstGeom>
        </p:spPr>
      </p:pic>
      <p:pic>
        <p:nvPicPr>
          <p:cNvPr id="10" name="Picture 9">
            <a:extLst>
              <a:ext uri="{FF2B5EF4-FFF2-40B4-BE49-F238E27FC236}">
                <a16:creationId xmlns:a16="http://schemas.microsoft.com/office/drawing/2014/main" id="{3616A359-F749-43DF-F7C5-FF48034E1B61}"/>
              </a:ext>
            </a:extLst>
          </p:cNvPr>
          <p:cNvPicPr>
            <a:picLocks noChangeAspect="1"/>
          </p:cNvPicPr>
          <p:nvPr/>
        </p:nvPicPr>
        <p:blipFill>
          <a:blip r:embed="rId7"/>
          <a:stretch>
            <a:fillRect/>
          </a:stretch>
        </p:blipFill>
        <p:spPr>
          <a:xfrm>
            <a:off x="6724475" y="-255232"/>
            <a:ext cx="2594517" cy="3891776"/>
          </a:xfrm>
          <a:prstGeom prst="rect">
            <a:avLst/>
          </a:prstGeom>
        </p:spPr>
      </p:pic>
    </p:spTree>
    <p:extLst>
      <p:ext uri="{BB962C8B-B14F-4D97-AF65-F5344CB8AC3E}">
        <p14:creationId xmlns:p14="http://schemas.microsoft.com/office/powerpoint/2010/main" val="4258748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CB92B-6122-4EB6-9081-FCCD8F832328}"/>
              </a:ext>
            </a:extLst>
          </p:cNvPr>
          <p:cNvSpPr>
            <a:spLocks noGrp="1"/>
          </p:cNvSpPr>
          <p:nvPr>
            <p:ph type="title"/>
          </p:nvPr>
        </p:nvSpPr>
        <p:spPr>
          <a:xfrm>
            <a:off x="118872" y="365127"/>
            <a:ext cx="11713464" cy="1408809"/>
          </a:xfrm>
        </p:spPr>
        <p:txBody>
          <a:bodyPr>
            <a:normAutofit/>
          </a:bodyPr>
          <a:lstStyle/>
          <a:p>
            <a:pPr algn="ctr"/>
            <a:r>
              <a:rPr lang="en-GB" sz="3600" b="1" dirty="0">
                <a:latin typeface="+mn-lt"/>
              </a:rPr>
              <a:t>Individual recognition enables differentiated management of cats</a:t>
            </a:r>
            <a:endParaRPr lang="en-AU" sz="3600" b="1" dirty="0">
              <a:latin typeface="+mn-lt"/>
            </a:endParaRPr>
          </a:p>
        </p:txBody>
      </p:sp>
      <p:pic>
        <p:nvPicPr>
          <p:cNvPr id="4" name="Content Placeholder 3">
            <a:extLst>
              <a:ext uri="{FF2B5EF4-FFF2-40B4-BE49-F238E27FC236}">
                <a16:creationId xmlns:a16="http://schemas.microsoft.com/office/drawing/2014/main" id="{55E37F0C-6F48-4AE3-856A-D629BCA1B6D8}"/>
              </a:ext>
            </a:extLst>
          </p:cNvPr>
          <p:cNvPicPr>
            <a:picLocks noGrp="1" noChangeAspect="1"/>
          </p:cNvPicPr>
          <p:nvPr>
            <p:ph idx="1"/>
          </p:nvPr>
        </p:nvPicPr>
        <p:blipFill>
          <a:blip r:embed="rId3"/>
          <a:stretch>
            <a:fillRect/>
          </a:stretch>
        </p:blipFill>
        <p:spPr>
          <a:xfrm>
            <a:off x="568718" y="1715752"/>
            <a:ext cx="3132628" cy="2340865"/>
          </a:xfrm>
          <a:prstGeom prst="rect">
            <a:avLst/>
          </a:prstGeom>
        </p:spPr>
      </p:pic>
      <p:sp>
        <p:nvSpPr>
          <p:cNvPr id="3" name="TextBox 2">
            <a:extLst>
              <a:ext uri="{FF2B5EF4-FFF2-40B4-BE49-F238E27FC236}">
                <a16:creationId xmlns:a16="http://schemas.microsoft.com/office/drawing/2014/main" id="{8B15DBDC-2580-2359-8170-700EE63BEC78}"/>
              </a:ext>
            </a:extLst>
          </p:cNvPr>
          <p:cNvSpPr txBox="1"/>
          <p:nvPr/>
        </p:nvSpPr>
        <p:spPr>
          <a:xfrm>
            <a:off x="4977352" y="2300137"/>
            <a:ext cx="3308809" cy="523220"/>
          </a:xfrm>
          <a:prstGeom prst="rect">
            <a:avLst/>
          </a:prstGeom>
          <a:noFill/>
        </p:spPr>
        <p:txBody>
          <a:bodyPr wrap="square" rtlCol="0">
            <a:spAutoFit/>
          </a:bodyPr>
          <a:lstStyle/>
          <a:p>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TARGET_PHOTO</a:t>
            </a:r>
            <a:endParaRPr lang="en-AU" dirty="0"/>
          </a:p>
        </p:txBody>
      </p:sp>
    </p:spTree>
    <p:extLst>
      <p:ext uri="{BB962C8B-B14F-4D97-AF65-F5344CB8AC3E}">
        <p14:creationId xmlns:p14="http://schemas.microsoft.com/office/powerpoint/2010/main" val="2932501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ECF568-5C92-3D55-A3E9-675B93406602}"/>
              </a:ext>
            </a:extLst>
          </p:cNvPr>
          <p:cNvPicPr>
            <a:picLocks noChangeAspect="1"/>
          </p:cNvPicPr>
          <p:nvPr/>
        </p:nvPicPr>
        <p:blipFill>
          <a:blip r:embed="rId2"/>
          <a:stretch>
            <a:fillRect/>
          </a:stretch>
        </p:blipFill>
        <p:spPr>
          <a:xfrm>
            <a:off x="676656" y="172157"/>
            <a:ext cx="10912139" cy="6557827"/>
          </a:xfrm>
          <a:prstGeom prst="rect">
            <a:avLst/>
          </a:prstGeom>
        </p:spPr>
      </p:pic>
      <p:sp>
        <p:nvSpPr>
          <p:cNvPr id="4" name="Oval 3">
            <a:extLst>
              <a:ext uri="{FF2B5EF4-FFF2-40B4-BE49-F238E27FC236}">
                <a16:creationId xmlns:a16="http://schemas.microsoft.com/office/drawing/2014/main" id="{BB5921F6-FE77-E161-7C51-51B4A5A85CA0}"/>
              </a:ext>
            </a:extLst>
          </p:cNvPr>
          <p:cNvSpPr/>
          <p:nvPr/>
        </p:nvSpPr>
        <p:spPr>
          <a:xfrm>
            <a:off x="8567928" y="1600200"/>
            <a:ext cx="420624" cy="4517136"/>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D832980C-B1A5-F7F8-B36D-05872A88B43B}"/>
              </a:ext>
            </a:extLst>
          </p:cNvPr>
          <p:cNvSpPr txBox="1"/>
          <p:nvPr/>
        </p:nvSpPr>
        <p:spPr>
          <a:xfrm>
            <a:off x="6364224" y="859536"/>
            <a:ext cx="5623559" cy="523220"/>
          </a:xfrm>
          <a:prstGeom prst="rect">
            <a:avLst/>
          </a:prstGeom>
          <a:noFill/>
        </p:spPr>
        <p:txBody>
          <a:bodyPr wrap="square" rtlCol="0">
            <a:spAutoFit/>
          </a:bodyPr>
          <a:lstStyle/>
          <a:p>
            <a:r>
              <a:rPr lang="en-GB" sz="2800" dirty="0">
                <a:solidFill>
                  <a:srgbClr val="FF0000"/>
                </a:solidFill>
              </a:rPr>
              <a:t>41% of </a:t>
            </a:r>
            <a:r>
              <a:rPr lang="en-GB" sz="2800" i="1" dirty="0">
                <a:solidFill>
                  <a:srgbClr val="FF0000"/>
                </a:solidFill>
              </a:rPr>
              <a:t>C. pictus </a:t>
            </a:r>
            <a:r>
              <a:rPr lang="en-GB" sz="2800" dirty="0">
                <a:solidFill>
                  <a:srgbClr val="FF0000"/>
                </a:solidFill>
              </a:rPr>
              <a:t>from 1 of 2,293 cats</a:t>
            </a:r>
            <a:endParaRPr lang="en-AU" sz="2800" dirty="0">
              <a:solidFill>
                <a:srgbClr val="FF0000"/>
              </a:solidFill>
            </a:endParaRPr>
          </a:p>
        </p:txBody>
      </p:sp>
    </p:spTree>
    <p:extLst>
      <p:ext uri="{BB962C8B-B14F-4D97-AF65-F5344CB8AC3E}">
        <p14:creationId xmlns:p14="http://schemas.microsoft.com/office/powerpoint/2010/main" val="3662007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CB92B-6122-4EB6-9081-FCCD8F832328}"/>
              </a:ext>
            </a:extLst>
          </p:cNvPr>
          <p:cNvSpPr>
            <a:spLocks noGrp="1"/>
          </p:cNvSpPr>
          <p:nvPr>
            <p:ph type="title"/>
          </p:nvPr>
        </p:nvSpPr>
        <p:spPr>
          <a:xfrm>
            <a:off x="118872" y="365127"/>
            <a:ext cx="11713464" cy="1408809"/>
          </a:xfrm>
        </p:spPr>
        <p:txBody>
          <a:bodyPr>
            <a:normAutofit/>
          </a:bodyPr>
          <a:lstStyle/>
          <a:p>
            <a:pPr algn="ctr"/>
            <a:r>
              <a:rPr lang="en-GB" sz="3600" b="1" dirty="0">
                <a:latin typeface="+mn-lt"/>
              </a:rPr>
              <a:t>Individual recognition enables differentiated management of cats</a:t>
            </a:r>
            <a:endParaRPr lang="en-AU" sz="3600" b="1" dirty="0">
              <a:latin typeface="+mn-lt"/>
            </a:endParaRPr>
          </a:p>
        </p:txBody>
      </p:sp>
      <p:pic>
        <p:nvPicPr>
          <p:cNvPr id="4" name="Content Placeholder 3">
            <a:extLst>
              <a:ext uri="{FF2B5EF4-FFF2-40B4-BE49-F238E27FC236}">
                <a16:creationId xmlns:a16="http://schemas.microsoft.com/office/drawing/2014/main" id="{55E37F0C-6F48-4AE3-856A-D629BCA1B6D8}"/>
              </a:ext>
            </a:extLst>
          </p:cNvPr>
          <p:cNvPicPr>
            <a:picLocks noGrp="1" noChangeAspect="1"/>
          </p:cNvPicPr>
          <p:nvPr>
            <p:ph idx="1"/>
          </p:nvPr>
        </p:nvPicPr>
        <p:blipFill>
          <a:blip r:embed="rId3"/>
          <a:stretch>
            <a:fillRect/>
          </a:stretch>
        </p:blipFill>
        <p:spPr>
          <a:xfrm>
            <a:off x="568718" y="1715752"/>
            <a:ext cx="3132628" cy="2340865"/>
          </a:xfrm>
          <a:prstGeom prst="rect">
            <a:avLst/>
          </a:prstGeom>
        </p:spPr>
      </p:pic>
      <p:sp>
        <p:nvSpPr>
          <p:cNvPr id="6" name="TextBox 5">
            <a:extLst>
              <a:ext uri="{FF2B5EF4-FFF2-40B4-BE49-F238E27FC236}">
                <a16:creationId xmlns:a16="http://schemas.microsoft.com/office/drawing/2014/main" id="{DC1EB1F9-5D37-438F-9C31-367FBA2CBF6D}"/>
              </a:ext>
            </a:extLst>
          </p:cNvPr>
          <p:cNvSpPr txBox="1"/>
          <p:nvPr/>
        </p:nvSpPr>
        <p:spPr>
          <a:xfrm>
            <a:off x="4977352" y="2300139"/>
            <a:ext cx="6561055" cy="1815882"/>
          </a:xfrm>
          <a:prstGeom prst="rect">
            <a:avLst/>
          </a:prstGeom>
          <a:noFill/>
        </p:spPr>
        <p:txBody>
          <a:bodyPr wrap="square" rtlCol="0">
            <a:spAutoFit/>
          </a:bodyPr>
          <a:lstStyle/>
          <a:p>
            <a:r>
              <a:rPr lang="en-GB" sz="2800" b="1" dirty="0">
                <a:solidFill>
                  <a:prstClr val="black"/>
                </a:solidFill>
                <a:latin typeface="Calibri" panose="020F0502020204030204"/>
              </a:rPr>
              <a:t>8</a:t>
            </a:r>
            <a:r>
              <a:rPr lang="en-AU" sz="2800" b="1" dirty="0">
                <a:solidFill>
                  <a:prstClr val="black"/>
                </a:solidFill>
                <a:latin typeface="Calibri" panose="020F0502020204030204"/>
              </a:rPr>
              <a:t>0% confident no collar</a:t>
            </a:r>
          </a:p>
          <a:p>
            <a:r>
              <a:rPr lang="en-AU" sz="2800" b="1" dirty="0">
                <a:solidFill>
                  <a:prstClr val="black"/>
                </a:solidFill>
                <a:latin typeface="Calibri" panose="020F0502020204030204"/>
              </a:rPr>
              <a:t>40% confident not distinctive local pet</a:t>
            </a:r>
          </a:p>
          <a:p>
            <a:r>
              <a:rPr lang="en-AU" sz="2800" b="1" dirty="0">
                <a:solidFill>
                  <a:prstClr val="black"/>
                </a:solidFill>
                <a:latin typeface="Calibri" panose="020F0502020204030204"/>
              </a:rPr>
              <a:t>60% confident it is bandicoot killer </a:t>
            </a:r>
          </a:p>
          <a:p>
            <a:r>
              <a:rPr lang="en-AU" sz="2800" b="1" dirty="0">
                <a:solidFill>
                  <a:prstClr val="black"/>
                </a:solidFill>
                <a:latin typeface="Calibri" panose="020F0502020204030204"/>
              </a:rPr>
              <a:t>100% confident no rego tag</a:t>
            </a:r>
          </a:p>
        </p:txBody>
      </p:sp>
      <p:sp>
        <p:nvSpPr>
          <p:cNvPr id="3" name="TextBox 2">
            <a:extLst>
              <a:ext uri="{FF2B5EF4-FFF2-40B4-BE49-F238E27FC236}">
                <a16:creationId xmlns:a16="http://schemas.microsoft.com/office/drawing/2014/main" id="{8B15DBDC-2580-2359-8170-700EE63BEC78}"/>
              </a:ext>
            </a:extLst>
          </p:cNvPr>
          <p:cNvSpPr txBox="1"/>
          <p:nvPr/>
        </p:nvSpPr>
        <p:spPr>
          <a:xfrm>
            <a:off x="4977352" y="1773936"/>
            <a:ext cx="3242821" cy="526203"/>
          </a:xfrm>
          <a:prstGeom prst="rect">
            <a:avLst/>
          </a:prstGeom>
          <a:noFill/>
        </p:spPr>
        <p:txBody>
          <a:bodyPr wrap="square" rtlCol="0">
            <a:spAutoFit/>
          </a:bodyPr>
          <a:lstStyle/>
          <a:p>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TARGET_PHOTO</a:t>
            </a:r>
            <a:endParaRPr lang="en-AU" dirty="0"/>
          </a:p>
        </p:txBody>
      </p:sp>
    </p:spTree>
    <p:extLst>
      <p:ext uri="{BB962C8B-B14F-4D97-AF65-F5344CB8AC3E}">
        <p14:creationId xmlns:p14="http://schemas.microsoft.com/office/powerpoint/2010/main" val="3008350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CB92B-6122-4EB6-9081-FCCD8F832328}"/>
              </a:ext>
            </a:extLst>
          </p:cNvPr>
          <p:cNvSpPr>
            <a:spLocks noGrp="1"/>
          </p:cNvSpPr>
          <p:nvPr>
            <p:ph type="title"/>
          </p:nvPr>
        </p:nvSpPr>
        <p:spPr>
          <a:xfrm>
            <a:off x="118872" y="365127"/>
            <a:ext cx="11713464" cy="1408809"/>
          </a:xfrm>
        </p:spPr>
        <p:txBody>
          <a:bodyPr>
            <a:normAutofit/>
          </a:bodyPr>
          <a:lstStyle/>
          <a:p>
            <a:pPr algn="ctr"/>
            <a:r>
              <a:rPr lang="en-GB" sz="3600" b="1" dirty="0">
                <a:latin typeface="+mn-lt"/>
              </a:rPr>
              <a:t>Individual recognition enables differentiated management of cats</a:t>
            </a:r>
            <a:endParaRPr lang="en-AU" sz="3600" b="1" dirty="0">
              <a:latin typeface="+mn-lt"/>
            </a:endParaRPr>
          </a:p>
        </p:txBody>
      </p:sp>
      <p:pic>
        <p:nvPicPr>
          <p:cNvPr id="4" name="Content Placeholder 3">
            <a:extLst>
              <a:ext uri="{FF2B5EF4-FFF2-40B4-BE49-F238E27FC236}">
                <a16:creationId xmlns:a16="http://schemas.microsoft.com/office/drawing/2014/main" id="{55E37F0C-6F48-4AE3-856A-D629BCA1B6D8}"/>
              </a:ext>
            </a:extLst>
          </p:cNvPr>
          <p:cNvPicPr>
            <a:picLocks noGrp="1" noChangeAspect="1"/>
          </p:cNvPicPr>
          <p:nvPr>
            <p:ph idx="1"/>
          </p:nvPr>
        </p:nvPicPr>
        <p:blipFill>
          <a:blip r:embed="rId3"/>
          <a:stretch>
            <a:fillRect/>
          </a:stretch>
        </p:blipFill>
        <p:spPr>
          <a:xfrm>
            <a:off x="568718" y="1715752"/>
            <a:ext cx="3132628" cy="2340865"/>
          </a:xfrm>
          <a:prstGeom prst="rect">
            <a:avLst/>
          </a:prstGeom>
        </p:spPr>
      </p:pic>
      <p:pic>
        <p:nvPicPr>
          <p:cNvPr id="2050" name="Picture 2" descr="image001">
            <a:extLst>
              <a:ext uri="{FF2B5EF4-FFF2-40B4-BE49-F238E27FC236}">
                <a16:creationId xmlns:a16="http://schemas.microsoft.com/office/drawing/2014/main" id="{1863595A-1AF4-42ED-9212-D361401AB1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718" y="4108861"/>
            <a:ext cx="3132628" cy="234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Box 4">
            <a:extLst>
              <a:ext uri="{FF2B5EF4-FFF2-40B4-BE49-F238E27FC236}">
                <a16:creationId xmlns:a16="http://schemas.microsoft.com/office/drawing/2014/main" id="{14454311-5ECF-49DE-B4C8-E620A8CB2243}"/>
              </a:ext>
            </a:extLst>
          </p:cNvPr>
          <p:cNvSpPr txBox="1"/>
          <p:nvPr/>
        </p:nvSpPr>
        <p:spPr>
          <a:xfrm>
            <a:off x="5090474" y="4949072"/>
            <a:ext cx="4572001" cy="523220"/>
          </a:xfrm>
          <a:prstGeom prst="rect">
            <a:avLst/>
          </a:prstGeom>
          <a:noFill/>
        </p:spPr>
        <p:txBody>
          <a:bodyPr wrap="square" rtlCol="0">
            <a:spAutoFit/>
          </a:bodyPr>
          <a:lstStyle/>
          <a:p>
            <a:r>
              <a:rPr lang="en-US" sz="2800" b="1" dirty="0">
                <a:solidFill>
                  <a:prstClr val="black"/>
                </a:solidFill>
                <a:latin typeface="Calibri" panose="020F0502020204030204"/>
              </a:rPr>
              <a:t>TARGET_PHOTO_</a:t>
            </a:r>
            <a:r>
              <a:rPr lang="en-US" sz="2800" b="1" dirty="0">
                <a:solidFill>
                  <a:srgbClr val="FF0000"/>
                </a:solidFill>
                <a:latin typeface="Calibri" panose="020F0502020204030204"/>
              </a:rPr>
              <a:t>BLOCKED</a:t>
            </a:r>
          </a:p>
        </p:txBody>
      </p:sp>
      <p:sp>
        <p:nvSpPr>
          <p:cNvPr id="6" name="TextBox 5">
            <a:extLst>
              <a:ext uri="{FF2B5EF4-FFF2-40B4-BE49-F238E27FC236}">
                <a16:creationId xmlns:a16="http://schemas.microsoft.com/office/drawing/2014/main" id="{DC1EB1F9-5D37-438F-9C31-367FBA2CBF6D}"/>
              </a:ext>
            </a:extLst>
          </p:cNvPr>
          <p:cNvSpPr txBox="1"/>
          <p:nvPr/>
        </p:nvSpPr>
        <p:spPr>
          <a:xfrm>
            <a:off x="4977352" y="2300139"/>
            <a:ext cx="6561055" cy="1815882"/>
          </a:xfrm>
          <a:prstGeom prst="rect">
            <a:avLst/>
          </a:prstGeom>
          <a:noFill/>
        </p:spPr>
        <p:txBody>
          <a:bodyPr wrap="square" rtlCol="0">
            <a:spAutoFit/>
          </a:bodyPr>
          <a:lstStyle/>
          <a:p>
            <a:r>
              <a:rPr lang="en-GB" sz="2800" b="1" dirty="0">
                <a:solidFill>
                  <a:prstClr val="black"/>
                </a:solidFill>
                <a:latin typeface="Calibri" panose="020F0502020204030204"/>
              </a:rPr>
              <a:t>8</a:t>
            </a:r>
            <a:r>
              <a:rPr lang="en-AU" sz="2800" b="1" dirty="0">
                <a:solidFill>
                  <a:prstClr val="black"/>
                </a:solidFill>
                <a:latin typeface="Calibri" panose="020F0502020204030204"/>
              </a:rPr>
              <a:t>0% confident no collar</a:t>
            </a:r>
          </a:p>
          <a:p>
            <a:r>
              <a:rPr lang="en-AU" sz="2800" b="1" dirty="0">
                <a:solidFill>
                  <a:prstClr val="black"/>
                </a:solidFill>
                <a:latin typeface="Calibri" panose="020F0502020204030204"/>
              </a:rPr>
              <a:t>40% confident not distinctive local pet</a:t>
            </a:r>
          </a:p>
          <a:p>
            <a:r>
              <a:rPr lang="en-AU" sz="2800" b="1" dirty="0">
                <a:solidFill>
                  <a:prstClr val="black"/>
                </a:solidFill>
                <a:latin typeface="Calibri" panose="020F0502020204030204"/>
              </a:rPr>
              <a:t>60% confident it is bandicoot killer </a:t>
            </a:r>
          </a:p>
          <a:p>
            <a:r>
              <a:rPr lang="en-AU" sz="2800" b="1" dirty="0">
                <a:solidFill>
                  <a:prstClr val="black"/>
                </a:solidFill>
                <a:latin typeface="Calibri" panose="020F0502020204030204"/>
              </a:rPr>
              <a:t>100% confident no rego tag</a:t>
            </a:r>
          </a:p>
        </p:txBody>
      </p:sp>
      <p:sp>
        <p:nvSpPr>
          <p:cNvPr id="3" name="TextBox 2">
            <a:extLst>
              <a:ext uri="{FF2B5EF4-FFF2-40B4-BE49-F238E27FC236}">
                <a16:creationId xmlns:a16="http://schemas.microsoft.com/office/drawing/2014/main" id="{8B15DBDC-2580-2359-8170-700EE63BEC78}"/>
              </a:ext>
            </a:extLst>
          </p:cNvPr>
          <p:cNvSpPr txBox="1"/>
          <p:nvPr/>
        </p:nvSpPr>
        <p:spPr>
          <a:xfrm>
            <a:off x="4977352" y="1773936"/>
            <a:ext cx="3242821" cy="526203"/>
          </a:xfrm>
          <a:prstGeom prst="rect">
            <a:avLst/>
          </a:prstGeom>
          <a:noFill/>
        </p:spPr>
        <p:txBody>
          <a:bodyPr wrap="square" rtlCol="0">
            <a:spAutoFit/>
          </a:bodyPr>
          <a:lstStyle/>
          <a:p>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TARGET_PHOTO</a:t>
            </a:r>
            <a:endParaRPr lang="en-AU" dirty="0"/>
          </a:p>
        </p:txBody>
      </p:sp>
    </p:spTree>
    <p:extLst>
      <p:ext uri="{BB962C8B-B14F-4D97-AF65-F5344CB8AC3E}">
        <p14:creationId xmlns:p14="http://schemas.microsoft.com/office/powerpoint/2010/main" val="174525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4ABE-FA3A-0B4D-7F58-B04334090E51}"/>
              </a:ext>
            </a:extLst>
          </p:cNvPr>
          <p:cNvSpPr>
            <a:spLocks noGrp="1"/>
          </p:cNvSpPr>
          <p:nvPr>
            <p:ph type="title"/>
          </p:nvPr>
        </p:nvSpPr>
        <p:spPr/>
        <p:txBody>
          <a:bodyPr/>
          <a:lstStyle/>
          <a:p>
            <a:pPr algn="ctr"/>
            <a:r>
              <a:rPr lang="en-GB" dirty="0"/>
              <a:t>Take home message</a:t>
            </a:r>
            <a:endParaRPr lang="en-AU" dirty="0"/>
          </a:p>
        </p:txBody>
      </p:sp>
      <p:sp>
        <p:nvSpPr>
          <p:cNvPr id="3" name="Content Placeholder 2">
            <a:extLst>
              <a:ext uri="{FF2B5EF4-FFF2-40B4-BE49-F238E27FC236}">
                <a16:creationId xmlns:a16="http://schemas.microsoft.com/office/drawing/2014/main" id="{58B45EB7-0571-B633-2E81-ACF391255AE1}"/>
              </a:ext>
            </a:extLst>
          </p:cNvPr>
          <p:cNvSpPr>
            <a:spLocks noGrp="1"/>
          </p:cNvSpPr>
          <p:nvPr>
            <p:ph idx="1"/>
          </p:nvPr>
        </p:nvSpPr>
        <p:spPr/>
        <p:txBody>
          <a:bodyPr>
            <a:normAutofit/>
          </a:bodyPr>
          <a:lstStyle/>
          <a:p>
            <a:pPr marL="0" indent="0" algn="ctr">
              <a:buNone/>
            </a:pPr>
            <a:r>
              <a:rPr lang="en-GB" sz="4000" b="1" dirty="0"/>
              <a:t>Take the ‘F’ out of WAFCWG!</a:t>
            </a:r>
          </a:p>
          <a:p>
            <a:pPr marL="0" indent="0" algn="ctr">
              <a:buNone/>
            </a:pPr>
            <a:endParaRPr lang="en-GB" sz="4000" b="1" dirty="0"/>
          </a:p>
          <a:p>
            <a:pPr marL="0" indent="0" algn="ctr">
              <a:buNone/>
            </a:pPr>
            <a:endParaRPr lang="en-GB" sz="4000" b="1" dirty="0"/>
          </a:p>
        </p:txBody>
      </p:sp>
      <p:sp>
        <p:nvSpPr>
          <p:cNvPr id="4" name="TextBox 3">
            <a:extLst>
              <a:ext uri="{FF2B5EF4-FFF2-40B4-BE49-F238E27FC236}">
                <a16:creationId xmlns:a16="http://schemas.microsoft.com/office/drawing/2014/main" id="{E509CBE8-9133-B849-E39D-55632817B0E7}"/>
              </a:ext>
            </a:extLst>
          </p:cNvPr>
          <p:cNvSpPr txBox="1"/>
          <p:nvPr/>
        </p:nvSpPr>
        <p:spPr>
          <a:xfrm>
            <a:off x="7580376" y="1760064"/>
            <a:ext cx="813816" cy="769441"/>
          </a:xfrm>
          <a:prstGeom prst="rect">
            <a:avLst/>
          </a:prstGeom>
          <a:noFill/>
        </p:spPr>
        <p:txBody>
          <a:bodyPr wrap="square" rtlCol="0">
            <a:spAutoFit/>
          </a:bodyPr>
          <a:lstStyle/>
          <a:p>
            <a:r>
              <a:rPr lang="en-GB" sz="4400" dirty="0">
                <a:solidFill>
                  <a:srgbClr val="FF0000"/>
                </a:solidFill>
              </a:rPr>
              <a:t>X</a:t>
            </a:r>
            <a:endParaRPr lang="en-AU" sz="4400" dirty="0">
              <a:solidFill>
                <a:srgbClr val="FF0000"/>
              </a:solidFill>
            </a:endParaRPr>
          </a:p>
        </p:txBody>
      </p:sp>
    </p:spTree>
    <p:extLst>
      <p:ext uri="{BB962C8B-B14F-4D97-AF65-F5344CB8AC3E}">
        <p14:creationId xmlns:p14="http://schemas.microsoft.com/office/powerpoint/2010/main" val="3456369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4ABE-FA3A-0B4D-7F58-B04334090E51}"/>
              </a:ext>
            </a:extLst>
          </p:cNvPr>
          <p:cNvSpPr>
            <a:spLocks noGrp="1"/>
          </p:cNvSpPr>
          <p:nvPr>
            <p:ph type="title"/>
          </p:nvPr>
        </p:nvSpPr>
        <p:spPr/>
        <p:txBody>
          <a:bodyPr/>
          <a:lstStyle/>
          <a:p>
            <a:pPr algn="ctr"/>
            <a:r>
              <a:rPr lang="en-GB" dirty="0"/>
              <a:t>Take home messages</a:t>
            </a:r>
            <a:endParaRPr lang="en-AU" dirty="0"/>
          </a:p>
        </p:txBody>
      </p:sp>
      <p:sp>
        <p:nvSpPr>
          <p:cNvPr id="3" name="Content Placeholder 2">
            <a:extLst>
              <a:ext uri="{FF2B5EF4-FFF2-40B4-BE49-F238E27FC236}">
                <a16:creationId xmlns:a16="http://schemas.microsoft.com/office/drawing/2014/main" id="{58B45EB7-0571-B633-2E81-ACF391255AE1}"/>
              </a:ext>
            </a:extLst>
          </p:cNvPr>
          <p:cNvSpPr>
            <a:spLocks noGrp="1"/>
          </p:cNvSpPr>
          <p:nvPr>
            <p:ph idx="1"/>
          </p:nvPr>
        </p:nvSpPr>
        <p:spPr/>
        <p:txBody>
          <a:bodyPr>
            <a:normAutofit/>
          </a:bodyPr>
          <a:lstStyle/>
          <a:p>
            <a:r>
              <a:rPr lang="en-GB" sz="4000" b="1" dirty="0"/>
              <a:t>Individual cats (pet, stray and feral) vary in appearance, behaviour, risk  and response to management tools </a:t>
            </a:r>
          </a:p>
        </p:txBody>
      </p:sp>
    </p:spTree>
    <p:extLst>
      <p:ext uri="{BB962C8B-B14F-4D97-AF65-F5344CB8AC3E}">
        <p14:creationId xmlns:p14="http://schemas.microsoft.com/office/powerpoint/2010/main" val="3378292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4ABE-FA3A-0B4D-7F58-B04334090E51}"/>
              </a:ext>
            </a:extLst>
          </p:cNvPr>
          <p:cNvSpPr>
            <a:spLocks noGrp="1"/>
          </p:cNvSpPr>
          <p:nvPr>
            <p:ph type="title"/>
          </p:nvPr>
        </p:nvSpPr>
        <p:spPr/>
        <p:txBody>
          <a:bodyPr/>
          <a:lstStyle/>
          <a:p>
            <a:pPr algn="ctr"/>
            <a:r>
              <a:rPr lang="en-GB" dirty="0"/>
              <a:t>Take home messages</a:t>
            </a:r>
            <a:endParaRPr lang="en-AU" dirty="0"/>
          </a:p>
        </p:txBody>
      </p:sp>
      <p:sp>
        <p:nvSpPr>
          <p:cNvPr id="3" name="Content Placeholder 2">
            <a:extLst>
              <a:ext uri="{FF2B5EF4-FFF2-40B4-BE49-F238E27FC236}">
                <a16:creationId xmlns:a16="http://schemas.microsoft.com/office/drawing/2014/main" id="{58B45EB7-0571-B633-2E81-ACF391255AE1}"/>
              </a:ext>
            </a:extLst>
          </p:cNvPr>
          <p:cNvSpPr>
            <a:spLocks noGrp="1"/>
          </p:cNvSpPr>
          <p:nvPr>
            <p:ph idx="1"/>
          </p:nvPr>
        </p:nvSpPr>
        <p:spPr/>
        <p:txBody>
          <a:bodyPr>
            <a:normAutofit/>
          </a:bodyPr>
          <a:lstStyle/>
          <a:p>
            <a:r>
              <a:rPr lang="en-GB" sz="4000" dirty="0"/>
              <a:t>Individual cats vary in appearance, behaviour, risk  and response to management tools</a:t>
            </a:r>
          </a:p>
          <a:p>
            <a:pPr marL="0" indent="0">
              <a:buNone/>
            </a:pPr>
            <a:r>
              <a:rPr lang="en-GB" sz="4000" dirty="0"/>
              <a:t> </a:t>
            </a:r>
          </a:p>
          <a:p>
            <a:r>
              <a:rPr lang="en-GB" sz="4000" b="1" dirty="0"/>
              <a:t>Adaptive (including individualised) and diverse management required for eradication and optimal sustained control (because cats learn!)</a:t>
            </a:r>
          </a:p>
        </p:txBody>
      </p:sp>
    </p:spTree>
    <p:extLst>
      <p:ext uri="{BB962C8B-B14F-4D97-AF65-F5344CB8AC3E}">
        <p14:creationId xmlns:p14="http://schemas.microsoft.com/office/powerpoint/2010/main" val="2825832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4ABE-FA3A-0B4D-7F58-B04334090E51}"/>
              </a:ext>
            </a:extLst>
          </p:cNvPr>
          <p:cNvSpPr>
            <a:spLocks noGrp="1"/>
          </p:cNvSpPr>
          <p:nvPr>
            <p:ph type="title"/>
          </p:nvPr>
        </p:nvSpPr>
        <p:spPr/>
        <p:txBody>
          <a:bodyPr/>
          <a:lstStyle/>
          <a:p>
            <a:pPr algn="ctr"/>
            <a:r>
              <a:rPr lang="en-GB" dirty="0"/>
              <a:t>Take home messages</a:t>
            </a:r>
            <a:endParaRPr lang="en-AU" dirty="0"/>
          </a:p>
        </p:txBody>
      </p:sp>
      <p:sp>
        <p:nvSpPr>
          <p:cNvPr id="3" name="Content Placeholder 2">
            <a:extLst>
              <a:ext uri="{FF2B5EF4-FFF2-40B4-BE49-F238E27FC236}">
                <a16:creationId xmlns:a16="http://schemas.microsoft.com/office/drawing/2014/main" id="{58B45EB7-0571-B633-2E81-ACF391255AE1}"/>
              </a:ext>
            </a:extLst>
          </p:cNvPr>
          <p:cNvSpPr>
            <a:spLocks noGrp="1"/>
          </p:cNvSpPr>
          <p:nvPr>
            <p:ph idx="1"/>
          </p:nvPr>
        </p:nvSpPr>
        <p:spPr/>
        <p:txBody>
          <a:bodyPr>
            <a:normAutofit fontScale="92500" lnSpcReduction="20000"/>
          </a:bodyPr>
          <a:lstStyle/>
          <a:p>
            <a:r>
              <a:rPr lang="en-GB" sz="4000" dirty="0"/>
              <a:t>Individual cats vary in appearance, behaviour, risk  and response to management tools</a:t>
            </a:r>
          </a:p>
          <a:p>
            <a:pPr marL="0" indent="0">
              <a:buNone/>
            </a:pPr>
            <a:r>
              <a:rPr lang="en-GB" sz="4000" dirty="0"/>
              <a:t> </a:t>
            </a:r>
          </a:p>
          <a:p>
            <a:r>
              <a:rPr lang="en-GB" sz="4000" dirty="0"/>
              <a:t>Adaptive (including individualised) and diverse management required for eradication and optimal control</a:t>
            </a:r>
          </a:p>
          <a:p>
            <a:pPr marL="0" indent="0">
              <a:buNone/>
            </a:pPr>
            <a:endParaRPr lang="en-GB" sz="4000" dirty="0"/>
          </a:p>
          <a:p>
            <a:r>
              <a:rPr lang="en-GB" sz="4000" b="1" dirty="0"/>
              <a:t>Pet cats can/should be distinguished from strays and </a:t>
            </a:r>
            <a:r>
              <a:rPr lang="en-GB" sz="4000" b="1" dirty="0" err="1"/>
              <a:t>ferals</a:t>
            </a:r>
            <a:r>
              <a:rPr lang="en-GB" sz="4000" b="1" dirty="0"/>
              <a:t> to enable management of unowned cats</a:t>
            </a:r>
            <a:endParaRPr lang="en-AU" sz="4000" b="1" dirty="0"/>
          </a:p>
        </p:txBody>
      </p:sp>
    </p:spTree>
    <p:extLst>
      <p:ext uri="{BB962C8B-B14F-4D97-AF65-F5344CB8AC3E}">
        <p14:creationId xmlns:p14="http://schemas.microsoft.com/office/powerpoint/2010/main" val="14134145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7A6885-7B5F-DBE6-36D4-AACB29053BD3}"/>
              </a:ext>
            </a:extLst>
          </p:cNvPr>
          <p:cNvPicPr>
            <a:picLocks noChangeAspect="1"/>
          </p:cNvPicPr>
          <p:nvPr/>
        </p:nvPicPr>
        <p:blipFill>
          <a:blip r:embed="rId2"/>
          <a:stretch>
            <a:fillRect/>
          </a:stretch>
        </p:blipFill>
        <p:spPr>
          <a:xfrm>
            <a:off x="0" y="0"/>
            <a:ext cx="2731786" cy="3636544"/>
          </a:xfrm>
          <a:prstGeom prst="rect">
            <a:avLst/>
          </a:prstGeom>
        </p:spPr>
      </p:pic>
      <p:pic>
        <p:nvPicPr>
          <p:cNvPr id="4" name="Picture 3">
            <a:extLst>
              <a:ext uri="{FF2B5EF4-FFF2-40B4-BE49-F238E27FC236}">
                <a16:creationId xmlns:a16="http://schemas.microsoft.com/office/drawing/2014/main" id="{89AEDD0E-5AE0-4FCE-C719-3DF5CF7380F2}"/>
              </a:ext>
            </a:extLst>
          </p:cNvPr>
          <p:cNvPicPr>
            <a:picLocks noChangeAspect="1"/>
          </p:cNvPicPr>
          <p:nvPr/>
        </p:nvPicPr>
        <p:blipFill>
          <a:blip r:embed="rId3"/>
          <a:stretch>
            <a:fillRect/>
          </a:stretch>
        </p:blipFill>
        <p:spPr>
          <a:xfrm>
            <a:off x="3377021" y="-575236"/>
            <a:ext cx="2718979" cy="4218793"/>
          </a:xfrm>
          <a:prstGeom prst="rect">
            <a:avLst/>
          </a:prstGeom>
        </p:spPr>
      </p:pic>
      <p:sp>
        <p:nvSpPr>
          <p:cNvPr id="5" name="Title 4">
            <a:extLst>
              <a:ext uri="{FF2B5EF4-FFF2-40B4-BE49-F238E27FC236}">
                <a16:creationId xmlns:a16="http://schemas.microsoft.com/office/drawing/2014/main" id="{0C77FE6D-2EB2-0D04-C66A-69771E9ECAF2}"/>
              </a:ext>
            </a:extLst>
          </p:cNvPr>
          <p:cNvSpPr>
            <a:spLocks noGrp="1"/>
          </p:cNvSpPr>
          <p:nvPr>
            <p:ph type="ctrTitle"/>
          </p:nvPr>
        </p:nvSpPr>
        <p:spPr>
          <a:xfrm>
            <a:off x="4339625" y="4371278"/>
            <a:ext cx="3588224" cy="1160842"/>
          </a:xfrm>
        </p:spPr>
        <p:txBody>
          <a:bodyPr/>
          <a:lstStyle/>
          <a:p>
            <a:pPr algn="ctr"/>
            <a:r>
              <a:rPr lang="en-GB" sz="6000" b="1" dirty="0"/>
              <a:t>Thankyou</a:t>
            </a:r>
            <a:endParaRPr lang="en-AU" sz="6000" b="1" dirty="0"/>
          </a:p>
        </p:txBody>
      </p:sp>
      <p:sp>
        <p:nvSpPr>
          <p:cNvPr id="6" name="Subtitle 5">
            <a:extLst>
              <a:ext uri="{FF2B5EF4-FFF2-40B4-BE49-F238E27FC236}">
                <a16:creationId xmlns:a16="http://schemas.microsoft.com/office/drawing/2014/main" id="{3593FFB9-E43C-24E8-4E3A-432D7103799B}"/>
              </a:ext>
            </a:extLst>
          </p:cNvPr>
          <p:cNvSpPr>
            <a:spLocks noGrp="1"/>
          </p:cNvSpPr>
          <p:nvPr>
            <p:ph type="subTitle" idx="1"/>
          </p:nvPr>
        </p:nvSpPr>
        <p:spPr>
          <a:xfrm>
            <a:off x="1386100" y="4275200"/>
            <a:ext cx="1635880" cy="586732"/>
          </a:xfrm>
        </p:spPr>
        <p:txBody>
          <a:bodyPr/>
          <a:lstStyle/>
          <a:p>
            <a:endParaRPr lang="en-AU" dirty="0"/>
          </a:p>
        </p:txBody>
      </p:sp>
      <p:pic>
        <p:nvPicPr>
          <p:cNvPr id="7" name="Picture 6">
            <a:extLst>
              <a:ext uri="{FF2B5EF4-FFF2-40B4-BE49-F238E27FC236}">
                <a16:creationId xmlns:a16="http://schemas.microsoft.com/office/drawing/2014/main" id="{6B47867F-7475-8620-88E1-7C685BE453C3}"/>
              </a:ext>
            </a:extLst>
          </p:cNvPr>
          <p:cNvPicPr>
            <a:picLocks noChangeAspect="1"/>
          </p:cNvPicPr>
          <p:nvPr/>
        </p:nvPicPr>
        <p:blipFill>
          <a:blip r:embed="rId4"/>
          <a:stretch>
            <a:fillRect/>
          </a:stretch>
        </p:blipFill>
        <p:spPr>
          <a:xfrm>
            <a:off x="9969190" y="0"/>
            <a:ext cx="2144751" cy="3636544"/>
          </a:xfrm>
          <a:prstGeom prst="rect">
            <a:avLst/>
          </a:prstGeom>
        </p:spPr>
      </p:pic>
      <p:pic>
        <p:nvPicPr>
          <p:cNvPr id="8" name="Picture 7">
            <a:extLst>
              <a:ext uri="{FF2B5EF4-FFF2-40B4-BE49-F238E27FC236}">
                <a16:creationId xmlns:a16="http://schemas.microsoft.com/office/drawing/2014/main" id="{7A62C08D-A41E-0308-34AD-EAA47417CDF8}"/>
              </a:ext>
            </a:extLst>
          </p:cNvPr>
          <p:cNvPicPr>
            <a:picLocks noChangeAspect="1"/>
          </p:cNvPicPr>
          <p:nvPr/>
        </p:nvPicPr>
        <p:blipFill>
          <a:blip r:embed="rId5"/>
          <a:stretch>
            <a:fillRect/>
          </a:stretch>
        </p:blipFill>
        <p:spPr>
          <a:xfrm>
            <a:off x="148335" y="3949978"/>
            <a:ext cx="3913841" cy="2932771"/>
          </a:xfrm>
          <a:prstGeom prst="rect">
            <a:avLst/>
          </a:prstGeom>
        </p:spPr>
      </p:pic>
      <p:pic>
        <p:nvPicPr>
          <p:cNvPr id="9" name="Picture 8">
            <a:extLst>
              <a:ext uri="{FF2B5EF4-FFF2-40B4-BE49-F238E27FC236}">
                <a16:creationId xmlns:a16="http://schemas.microsoft.com/office/drawing/2014/main" id="{C991E287-C85D-1C9B-CD64-684743ACD38F}"/>
              </a:ext>
            </a:extLst>
          </p:cNvPr>
          <p:cNvPicPr>
            <a:picLocks noChangeAspect="1"/>
          </p:cNvPicPr>
          <p:nvPr/>
        </p:nvPicPr>
        <p:blipFill>
          <a:blip r:embed="rId6"/>
          <a:stretch>
            <a:fillRect/>
          </a:stretch>
        </p:blipFill>
        <p:spPr>
          <a:xfrm>
            <a:off x="8332111" y="3852568"/>
            <a:ext cx="3711554" cy="2994281"/>
          </a:xfrm>
          <a:prstGeom prst="rect">
            <a:avLst/>
          </a:prstGeom>
        </p:spPr>
      </p:pic>
      <p:pic>
        <p:nvPicPr>
          <p:cNvPr id="10" name="Picture 9">
            <a:extLst>
              <a:ext uri="{FF2B5EF4-FFF2-40B4-BE49-F238E27FC236}">
                <a16:creationId xmlns:a16="http://schemas.microsoft.com/office/drawing/2014/main" id="{3616A359-F749-43DF-F7C5-FF48034E1B61}"/>
              </a:ext>
            </a:extLst>
          </p:cNvPr>
          <p:cNvPicPr>
            <a:picLocks noChangeAspect="1"/>
          </p:cNvPicPr>
          <p:nvPr/>
        </p:nvPicPr>
        <p:blipFill>
          <a:blip r:embed="rId7"/>
          <a:stretch>
            <a:fillRect/>
          </a:stretch>
        </p:blipFill>
        <p:spPr>
          <a:xfrm>
            <a:off x="6724475" y="-255232"/>
            <a:ext cx="2594517" cy="3891776"/>
          </a:xfrm>
          <a:prstGeom prst="rect">
            <a:avLst/>
          </a:prstGeom>
        </p:spPr>
      </p:pic>
    </p:spTree>
    <p:extLst>
      <p:ext uri="{BB962C8B-B14F-4D97-AF65-F5344CB8AC3E}">
        <p14:creationId xmlns:p14="http://schemas.microsoft.com/office/powerpoint/2010/main" val="618532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E215D1-9B6F-B633-D98C-81798815718C}"/>
              </a:ext>
            </a:extLst>
          </p:cNvPr>
          <p:cNvSpPr txBox="1"/>
          <p:nvPr/>
        </p:nvSpPr>
        <p:spPr>
          <a:xfrm>
            <a:off x="109728" y="256032"/>
            <a:ext cx="12234672" cy="6001643"/>
          </a:xfrm>
          <a:prstGeom prst="rect">
            <a:avLst/>
          </a:prstGeom>
          <a:noFill/>
        </p:spPr>
        <p:txBody>
          <a:bodyPr wrap="square" rtlCol="0">
            <a:spAutoFit/>
          </a:bodyPr>
          <a:lstStyle/>
          <a:p>
            <a:pPr algn="ctr"/>
            <a:r>
              <a:rPr lang="en-GB" sz="3200" b="1" dirty="0"/>
              <a:t>Caveats</a:t>
            </a:r>
          </a:p>
          <a:p>
            <a:endParaRPr lang="en-GB" sz="3200" b="1" dirty="0"/>
          </a:p>
          <a:p>
            <a:r>
              <a:rPr lang="en-GB" sz="3200" b="1" dirty="0"/>
              <a:t>Conservation, animal welfare and human health benefits should be motivation and key deliverables of cat management, not dead cats.</a:t>
            </a:r>
          </a:p>
          <a:p>
            <a:endParaRPr lang="en-GB" sz="3200" b="1" dirty="0"/>
          </a:p>
          <a:p>
            <a:endParaRPr lang="en-GB" sz="3200" b="1" dirty="0"/>
          </a:p>
          <a:p>
            <a:r>
              <a:rPr lang="en-GB" sz="3200" b="1" dirty="0"/>
              <a:t>Management of habitats (herbivores, fire) and key cat food (rabbits, rodents, refuse) are typically at least as important as removing cats.</a:t>
            </a:r>
          </a:p>
          <a:p>
            <a:endParaRPr lang="en-GB" sz="3200" b="1" dirty="0"/>
          </a:p>
          <a:p>
            <a:endParaRPr lang="en-GB" sz="3200" b="1" dirty="0"/>
          </a:p>
          <a:p>
            <a:r>
              <a:rPr lang="en-GB" sz="3200" b="1" dirty="0"/>
              <a:t>Empowering responsible cat owner  wishes (safety, welfare, aesthetics, management) needs to be key driver of policy and technology.</a:t>
            </a:r>
            <a:endParaRPr lang="en-AU" sz="3200" b="1" dirty="0"/>
          </a:p>
        </p:txBody>
      </p:sp>
    </p:spTree>
    <p:extLst>
      <p:ext uri="{BB962C8B-B14F-4D97-AF65-F5344CB8AC3E}">
        <p14:creationId xmlns:p14="http://schemas.microsoft.com/office/powerpoint/2010/main" val="1956546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3" descr="30april firing.MP4">
            <a:hlinkClick r:id="" action="ppaction://media"/>
            <a:extLst>
              <a:ext uri="{FF2B5EF4-FFF2-40B4-BE49-F238E27FC236}">
                <a16:creationId xmlns:a16="http://schemas.microsoft.com/office/drawing/2014/main" id="{213689CA-82A8-1A59-F49D-B7AC548E4A4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5245" y="-207389"/>
            <a:ext cx="11721510" cy="6593350"/>
          </a:xfrm>
          <a:prstGeom prst="rect">
            <a:avLst/>
          </a:prstGeom>
        </p:spPr>
      </p:pic>
    </p:spTree>
    <p:extLst>
      <p:ext uri="{BB962C8B-B14F-4D97-AF65-F5344CB8AC3E}">
        <p14:creationId xmlns:p14="http://schemas.microsoft.com/office/powerpoint/2010/main" val="20939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56C438-E1CC-B778-20F1-A9EF438F58B4}"/>
              </a:ext>
            </a:extLst>
          </p:cNvPr>
          <p:cNvSpPr txBox="1"/>
          <p:nvPr/>
        </p:nvSpPr>
        <p:spPr>
          <a:xfrm>
            <a:off x="265176" y="5020059"/>
            <a:ext cx="3447288" cy="830997"/>
          </a:xfrm>
          <a:prstGeom prst="rect">
            <a:avLst/>
          </a:prstGeom>
          <a:noFill/>
        </p:spPr>
        <p:txBody>
          <a:bodyPr wrap="square">
            <a:spAutoFit/>
          </a:bodyPr>
          <a:lstStyle/>
          <a:p>
            <a:pPr algn="l"/>
            <a:r>
              <a:rPr lang="en-US" sz="800" b="0" i="0" u="none" strike="noStrike" baseline="0" dirty="0">
                <a:latin typeface="AdvTT28000ce1.B"/>
              </a:rPr>
              <a:t> </a:t>
            </a:r>
            <a:r>
              <a:rPr lang="en-US" sz="1200" b="0" i="0" u="none" strike="noStrike" baseline="0" dirty="0">
                <a:latin typeface="AdvTT5235d5a9"/>
              </a:rPr>
              <a:t>Frequency of male and female weights for cats (including quoll killers) captured during the western quoll reintroduction into the Flinders Ranges National Park in South Australia. </a:t>
            </a:r>
            <a:endParaRPr lang="en-AU" sz="1200" dirty="0"/>
          </a:p>
        </p:txBody>
      </p:sp>
      <p:graphicFrame>
        <p:nvGraphicFramePr>
          <p:cNvPr id="5" name="Table 5">
            <a:extLst>
              <a:ext uri="{FF2B5EF4-FFF2-40B4-BE49-F238E27FC236}">
                <a16:creationId xmlns:a16="http://schemas.microsoft.com/office/drawing/2014/main" id="{C8257394-128A-81D3-091F-B3AE12E94C80}"/>
              </a:ext>
            </a:extLst>
          </p:cNvPr>
          <p:cNvGraphicFramePr>
            <a:graphicFrameLocks noGrp="1"/>
          </p:cNvGraphicFramePr>
          <p:nvPr>
            <p:extLst>
              <p:ext uri="{D42A27DB-BD31-4B8C-83A1-F6EECF244321}">
                <p14:modId xmlns:p14="http://schemas.microsoft.com/office/powerpoint/2010/main" val="192946678"/>
              </p:ext>
            </p:extLst>
          </p:nvPr>
        </p:nvGraphicFramePr>
        <p:xfrm>
          <a:off x="3886200" y="3986784"/>
          <a:ext cx="3749044" cy="2271254"/>
        </p:xfrm>
        <a:graphic>
          <a:graphicData uri="http://schemas.openxmlformats.org/drawingml/2006/table">
            <a:tbl>
              <a:tblPr firstRow="1" bandRow="1">
                <a:tableStyleId>{5C22544A-7EE6-4342-B048-85BDC9FD1C3A}</a:tableStyleId>
              </a:tblPr>
              <a:tblGrid>
                <a:gridCol w="937261">
                  <a:extLst>
                    <a:ext uri="{9D8B030D-6E8A-4147-A177-3AD203B41FA5}">
                      <a16:colId xmlns:a16="http://schemas.microsoft.com/office/drawing/2014/main" val="3656165434"/>
                    </a:ext>
                  </a:extLst>
                </a:gridCol>
                <a:gridCol w="937261">
                  <a:extLst>
                    <a:ext uri="{9D8B030D-6E8A-4147-A177-3AD203B41FA5}">
                      <a16:colId xmlns:a16="http://schemas.microsoft.com/office/drawing/2014/main" val="1309629191"/>
                    </a:ext>
                  </a:extLst>
                </a:gridCol>
                <a:gridCol w="937261">
                  <a:extLst>
                    <a:ext uri="{9D8B030D-6E8A-4147-A177-3AD203B41FA5}">
                      <a16:colId xmlns:a16="http://schemas.microsoft.com/office/drawing/2014/main" val="2277315718"/>
                    </a:ext>
                  </a:extLst>
                </a:gridCol>
                <a:gridCol w="937261">
                  <a:extLst>
                    <a:ext uri="{9D8B030D-6E8A-4147-A177-3AD203B41FA5}">
                      <a16:colId xmlns:a16="http://schemas.microsoft.com/office/drawing/2014/main" val="3151547143"/>
                    </a:ext>
                  </a:extLst>
                </a:gridCol>
              </a:tblGrid>
              <a:tr h="766730">
                <a:tc>
                  <a:txBody>
                    <a:bodyPr/>
                    <a:lstStyle/>
                    <a:p>
                      <a:r>
                        <a:rPr lang="en-GB" dirty="0"/>
                        <a:t>Cat number</a:t>
                      </a:r>
                      <a:endParaRPr lang="en-AU" dirty="0"/>
                    </a:p>
                  </a:txBody>
                  <a:tcPr/>
                </a:tc>
                <a:tc>
                  <a:txBody>
                    <a:bodyPr/>
                    <a:lstStyle/>
                    <a:p>
                      <a:r>
                        <a:rPr lang="en-GB" dirty="0"/>
                        <a:t>Sex</a:t>
                      </a:r>
                      <a:endParaRPr lang="en-AU" dirty="0"/>
                    </a:p>
                  </a:txBody>
                  <a:tcPr/>
                </a:tc>
                <a:tc>
                  <a:txBody>
                    <a:bodyPr/>
                    <a:lstStyle/>
                    <a:p>
                      <a:r>
                        <a:rPr lang="en-GB" dirty="0"/>
                        <a:t>Weight (kg)</a:t>
                      </a:r>
                      <a:endParaRPr lang="en-AU" dirty="0"/>
                    </a:p>
                  </a:txBody>
                  <a:tcPr/>
                </a:tc>
                <a:tc>
                  <a:txBody>
                    <a:bodyPr/>
                    <a:lstStyle/>
                    <a:p>
                      <a:r>
                        <a:rPr lang="en-GB" dirty="0">
                          <a:solidFill>
                            <a:schemeClr val="bg1"/>
                          </a:solidFill>
                        </a:rPr>
                        <a:t>Quoll attacks</a:t>
                      </a:r>
                      <a:endParaRPr lang="en-AU" dirty="0">
                        <a:solidFill>
                          <a:schemeClr val="bg1"/>
                        </a:solidFill>
                      </a:endParaRPr>
                    </a:p>
                  </a:txBody>
                  <a:tcPr/>
                </a:tc>
                <a:extLst>
                  <a:ext uri="{0D108BD9-81ED-4DB2-BD59-A6C34878D82A}">
                    <a16:rowId xmlns:a16="http://schemas.microsoft.com/office/drawing/2014/main" val="1343102583"/>
                  </a:ext>
                </a:extLst>
              </a:tr>
              <a:tr h="376131">
                <a:tc>
                  <a:txBody>
                    <a:bodyPr/>
                    <a:lstStyle/>
                    <a:p>
                      <a:r>
                        <a:rPr lang="en-GB" dirty="0"/>
                        <a:t>1</a:t>
                      </a:r>
                      <a:endParaRPr lang="en-AU" dirty="0"/>
                    </a:p>
                  </a:txBody>
                  <a:tcPr/>
                </a:tc>
                <a:tc>
                  <a:txBody>
                    <a:bodyPr/>
                    <a:lstStyle/>
                    <a:p>
                      <a:r>
                        <a:rPr lang="en-GB" dirty="0"/>
                        <a:t>M</a:t>
                      </a:r>
                      <a:endParaRPr lang="en-AU" dirty="0"/>
                    </a:p>
                  </a:txBody>
                  <a:tcPr/>
                </a:tc>
                <a:tc>
                  <a:txBody>
                    <a:bodyPr/>
                    <a:lstStyle/>
                    <a:p>
                      <a:r>
                        <a:rPr lang="en-GB" dirty="0"/>
                        <a:t>4.3</a:t>
                      </a:r>
                      <a:endParaRPr lang="en-AU" dirty="0"/>
                    </a:p>
                  </a:txBody>
                  <a:tcPr/>
                </a:tc>
                <a:tc>
                  <a:txBody>
                    <a:bodyPr/>
                    <a:lstStyle/>
                    <a:p>
                      <a:pPr algn="ctr"/>
                      <a:r>
                        <a:rPr lang="en-GB" b="1" dirty="0">
                          <a:solidFill>
                            <a:srgbClr val="FF0000"/>
                          </a:solidFill>
                        </a:rPr>
                        <a:t>2</a:t>
                      </a:r>
                      <a:endParaRPr lang="en-AU" b="1" dirty="0">
                        <a:solidFill>
                          <a:srgbClr val="FF0000"/>
                        </a:solidFill>
                      </a:endParaRPr>
                    </a:p>
                  </a:txBody>
                  <a:tcPr/>
                </a:tc>
                <a:extLst>
                  <a:ext uri="{0D108BD9-81ED-4DB2-BD59-A6C34878D82A}">
                    <a16:rowId xmlns:a16="http://schemas.microsoft.com/office/drawing/2014/main" val="2006831196"/>
                  </a:ext>
                </a:extLst>
              </a:tr>
              <a:tr h="376131">
                <a:tc>
                  <a:txBody>
                    <a:bodyPr/>
                    <a:lstStyle/>
                    <a:p>
                      <a:r>
                        <a:rPr lang="en-GB" dirty="0"/>
                        <a:t>2</a:t>
                      </a:r>
                      <a:endParaRPr lang="en-AU" dirty="0"/>
                    </a:p>
                  </a:txBody>
                  <a:tcPr/>
                </a:tc>
                <a:tc>
                  <a:txBody>
                    <a:bodyPr/>
                    <a:lstStyle/>
                    <a:p>
                      <a:r>
                        <a:rPr lang="en-GB" dirty="0"/>
                        <a:t>M</a:t>
                      </a:r>
                      <a:endParaRPr lang="en-AU" dirty="0"/>
                    </a:p>
                  </a:txBody>
                  <a:tcPr/>
                </a:tc>
                <a:tc>
                  <a:txBody>
                    <a:bodyPr/>
                    <a:lstStyle/>
                    <a:p>
                      <a:r>
                        <a:rPr lang="en-GB" dirty="0"/>
                        <a:t>5.0</a:t>
                      </a:r>
                      <a:endParaRPr lang="en-AU" dirty="0"/>
                    </a:p>
                  </a:txBody>
                  <a:tcPr/>
                </a:tc>
                <a:tc>
                  <a:txBody>
                    <a:bodyPr/>
                    <a:lstStyle/>
                    <a:p>
                      <a:pPr algn="ctr"/>
                      <a:r>
                        <a:rPr lang="en-GB" b="1" dirty="0">
                          <a:solidFill>
                            <a:srgbClr val="FF0000"/>
                          </a:solidFill>
                        </a:rPr>
                        <a:t>3</a:t>
                      </a:r>
                      <a:endParaRPr lang="en-AU" b="1" dirty="0">
                        <a:solidFill>
                          <a:srgbClr val="FF0000"/>
                        </a:solidFill>
                      </a:endParaRPr>
                    </a:p>
                  </a:txBody>
                  <a:tcPr/>
                </a:tc>
                <a:extLst>
                  <a:ext uri="{0D108BD9-81ED-4DB2-BD59-A6C34878D82A}">
                    <a16:rowId xmlns:a16="http://schemas.microsoft.com/office/drawing/2014/main" val="616861130"/>
                  </a:ext>
                </a:extLst>
              </a:tr>
              <a:tr h="376131">
                <a:tc>
                  <a:txBody>
                    <a:bodyPr/>
                    <a:lstStyle/>
                    <a:p>
                      <a:r>
                        <a:rPr lang="en-GB" dirty="0"/>
                        <a:t>3</a:t>
                      </a:r>
                      <a:endParaRPr lang="en-AU" dirty="0"/>
                    </a:p>
                  </a:txBody>
                  <a:tcPr/>
                </a:tc>
                <a:tc>
                  <a:txBody>
                    <a:bodyPr/>
                    <a:lstStyle/>
                    <a:p>
                      <a:r>
                        <a:rPr lang="en-GB" dirty="0"/>
                        <a:t>M</a:t>
                      </a:r>
                      <a:endParaRPr lang="en-AU" dirty="0"/>
                    </a:p>
                  </a:txBody>
                  <a:tcPr/>
                </a:tc>
                <a:tc>
                  <a:txBody>
                    <a:bodyPr/>
                    <a:lstStyle/>
                    <a:p>
                      <a:r>
                        <a:rPr lang="en-GB" dirty="0"/>
                        <a:t>4.1</a:t>
                      </a:r>
                      <a:endParaRPr lang="en-AU" dirty="0"/>
                    </a:p>
                  </a:txBody>
                  <a:tcPr/>
                </a:tc>
                <a:tc>
                  <a:txBody>
                    <a:bodyPr/>
                    <a:lstStyle/>
                    <a:p>
                      <a:pPr algn="ctr"/>
                      <a:r>
                        <a:rPr lang="en-GB" b="1" dirty="0">
                          <a:solidFill>
                            <a:srgbClr val="FF0000"/>
                          </a:solidFill>
                        </a:rPr>
                        <a:t>3</a:t>
                      </a:r>
                      <a:endParaRPr lang="en-AU" b="1" dirty="0">
                        <a:solidFill>
                          <a:srgbClr val="FF0000"/>
                        </a:solidFill>
                      </a:endParaRPr>
                    </a:p>
                  </a:txBody>
                  <a:tcPr/>
                </a:tc>
                <a:extLst>
                  <a:ext uri="{0D108BD9-81ED-4DB2-BD59-A6C34878D82A}">
                    <a16:rowId xmlns:a16="http://schemas.microsoft.com/office/drawing/2014/main" val="4064640512"/>
                  </a:ext>
                </a:extLst>
              </a:tr>
              <a:tr h="376131">
                <a:tc>
                  <a:txBody>
                    <a:bodyPr/>
                    <a:lstStyle/>
                    <a:p>
                      <a:r>
                        <a:rPr lang="en-GB" dirty="0"/>
                        <a:t>4</a:t>
                      </a:r>
                      <a:endParaRPr lang="en-AU" dirty="0"/>
                    </a:p>
                  </a:txBody>
                  <a:tcPr/>
                </a:tc>
                <a:tc>
                  <a:txBody>
                    <a:bodyPr/>
                    <a:lstStyle/>
                    <a:p>
                      <a:r>
                        <a:rPr lang="en-GB" dirty="0"/>
                        <a:t>M</a:t>
                      </a:r>
                      <a:endParaRPr lang="en-AU" dirty="0"/>
                    </a:p>
                  </a:txBody>
                  <a:tcPr/>
                </a:tc>
                <a:tc>
                  <a:txBody>
                    <a:bodyPr/>
                    <a:lstStyle/>
                    <a:p>
                      <a:r>
                        <a:rPr lang="en-GB" dirty="0"/>
                        <a:t>3.7</a:t>
                      </a:r>
                      <a:endParaRPr lang="en-AU" dirty="0"/>
                    </a:p>
                  </a:txBody>
                  <a:tcPr/>
                </a:tc>
                <a:tc>
                  <a:txBody>
                    <a:bodyPr/>
                    <a:lstStyle/>
                    <a:p>
                      <a:pPr algn="ctr"/>
                      <a:r>
                        <a:rPr lang="en-GB" b="1" dirty="0">
                          <a:solidFill>
                            <a:srgbClr val="FF0000"/>
                          </a:solidFill>
                        </a:rPr>
                        <a:t>2</a:t>
                      </a:r>
                      <a:endParaRPr lang="en-AU" b="1" dirty="0">
                        <a:solidFill>
                          <a:srgbClr val="FF0000"/>
                        </a:solidFill>
                      </a:endParaRPr>
                    </a:p>
                  </a:txBody>
                  <a:tcPr/>
                </a:tc>
                <a:extLst>
                  <a:ext uri="{0D108BD9-81ED-4DB2-BD59-A6C34878D82A}">
                    <a16:rowId xmlns:a16="http://schemas.microsoft.com/office/drawing/2014/main" val="700592142"/>
                  </a:ext>
                </a:extLst>
              </a:tr>
            </a:tbl>
          </a:graphicData>
        </a:graphic>
      </p:graphicFrame>
      <p:sp>
        <p:nvSpPr>
          <p:cNvPr id="6" name="TextBox 5">
            <a:extLst>
              <a:ext uri="{FF2B5EF4-FFF2-40B4-BE49-F238E27FC236}">
                <a16:creationId xmlns:a16="http://schemas.microsoft.com/office/drawing/2014/main" id="{D0C9FB13-CDDC-9FAF-F79D-2E4BFA81A69C}"/>
              </a:ext>
            </a:extLst>
          </p:cNvPr>
          <p:cNvSpPr txBox="1"/>
          <p:nvPr/>
        </p:nvSpPr>
        <p:spPr>
          <a:xfrm>
            <a:off x="713231" y="228600"/>
            <a:ext cx="10693201" cy="1323439"/>
          </a:xfrm>
          <a:prstGeom prst="rect">
            <a:avLst/>
          </a:prstGeom>
          <a:noFill/>
        </p:spPr>
        <p:txBody>
          <a:bodyPr wrap="square" rtlCol="0">
            <a:spAutoFit/>
          </a:bodyPr>
          <a:lstStyle/>
          <a:p>
            <a:pPr algn="ctr"/>
            <a:r>
              <a:rPr lang="en-GB" sz="4000" b="1" dirty="0"/>
              <a:t>Catastrophic cats:</a:t>
            </a:r>
          </a:p>
          <a:p>
            <a:pPr algn="ctr"/>
            <a:r>
              <a:rPr lang="en-GB" sz="4000" b="1" dirty="0"/>
              <a:t> Individuals that learn to hunt challenging prey</a:t>
            </a:r>
            <a:endParaRPr lang="en-AU" sz="4000" b="1" dirty="0"/>
          </a:p>
        </p:txBody>
      </p:sp>
      <p:sp>
        <p:nvSpPr>
          <p:cNvPr id="7" name="TextBox 6">
            <a:extLst>
              <a:ext uri="{FF2B5EF4-FFF2-40B4-BE49-F238E27FC236}">
                <a16:creationId xmlns:a16="http://schemas.microsoft.com/office/drawing/2014/main" id="{4AABDB1C-45D8-A81D-B6D1-2F26B68561A9}"/>
              </a:ext>
            </a:extLst>
          </p:cNvPr>
          <p:cNvSpPr txBox="1"/>
          <p:nvPr/>
        </p:nvSpPr>
        <p:spPr>
          <a:xfrm>
            <a:off x="1243584" y="6415087"/>
            <a:ext cx="8988552" cy="369332"/>
          </a:xfrm>
          <a:prstGeom prst="rect">
            <a:avLst/>
          </a:prstGeom>
          <a:noFill/>
        </p:spPr>
        <p:txBody>
          <a:bodyPr wrap="square" rtlCol="0">
            <a:spAutoFit/>
          </a:bodyPr>
          <a:lstStyle/>
          <a:p>
            <a:r>
              <a:rPr lang="en-GB" b="1" dirty="0"/>
              <a:t>Moseby, K.E</a:t>
            </a:r>
            <a:r>
              <a:rPr lang="en-GB" dirty="0"/>
              <a:t>., Peacock, D.E. and Read, J.L (2015)</a:t>
            </a:r>
            <a:endParaRPr lang="en-AU" dirty="0"/>
          </a:p>
        </p:txBody>
      </p:sp>
      <p:pic>
        <p:nvPicPr>
          <p:cNvPr id="9" name="Picture 8">
            <a:extLst>
              <a:ext uri="{FF2B5EF4-FFF2-40B4-BE49-F238E27FC236}">
                <a16:creationId xmlns:a16="http://schemas.microsoft.com/office/drawing/2014/main" id="{EB2EB19E-2ACE-5F2E-E5C5-5BF1FCA90967}"/>
              </a:ext>
            </a:extLst>
          </p:cNvPr>
          <p:cNvPicPr>
            <a:picLocks noChangeAspect="1"/>
          </p:cNvPicPr>
          <p:nvPr/>
        </p:nvPicPr>
        <p:blipFill>
          <a:blip r:embed="rId2"/>
          <a:stretch>
            <a:fillRect/>
          </a:stretch>
        </p:blipFill>
        <p:spPr>
          <a:xfrm>
            <a:off x="-168635" y="1992963"/>
            <a:ext cx="4054835" cy="2843136"/>
          </a:xfrm>
          <a:prstGeom prst="rect">
            <a:avLst/>
          </a:prstGeom>
        </p:spPr>
      </p:pic>
      <p:sp>
        <p:nvSpPr>
          <p:cNvPr id="11" name="TextBox 10">
            <a:extLst>
              <a:ext uri="{FF2B5EF4-FFF2-40B4-BE49-F238E27FC236}">
                <a16:creationId xmlns:a16="http://schemas.microsoft.com/office/drawing/2014/main" id="{77ABDE3A-1313-C7D3-F00F-564C41E00A64}"/>
              </a:ext>
            </a:extLst>
          </p:cNvPr>
          <p:cNvSpPr txBox="1"/>
          <p:nvPr/>
        </p:nvSpPr>
        <p:spPr>
          <a:xfrm>
            <a:off x="4059935" y="1809003"/>
            <a:ext cx="3986785" cy="2123658"/>
          </a:xfrm>
          <a:prstGeom prst="rect">
            <a:avLst/>
          </a:prstGeom>
          <a:noFill/>
        </p:spPr>
        <p:txBody>
          <a:bodyPr wrap="square" rtlCol="0">
            <a:spAutoFit/>
          </a:bodyPr>
          <a:lstStyle/>
          <a:p>
            <a:r>
              <a:rPr lang="en-GB" sz="2800" b="1" dirty="0"/>
              <a:t>DNA confirmed ten of 41 </a:t>
            </a:r>
            <a:r>
              <a:rPr lang="en-GB" sz="2800" b="1" dirty="0" err="1"/>
              <a:t>chuditch</a:t>
            </a:r>
            <a:r>
              <a:rPr lang="en-GB" sz="2800" b="1" dirty="0"/>
              <a:t> reintroduced to Flinders Ranges were killed by just 4 feral cats.</a:t>
            </a:r>
          </a:p>
          <a:p>
            <a:endParaRPr lang="en-GB" sz="2000" b="1" dirty="0"/>
          </a:p>
        </p:txBody>
      </p:sp>
    </p:spTree>
    <p:extLst>
      <p:ext uri="{BB962C8B-B14F-4D97-AF65-F5344CB8AC3E}">
        <p14:creationId xmlns:p14="http://schemas.microsoft.com/office/powerpoint/2010/main" val="3119267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56C438-E1CC-B778-20F1-A9EF438F58B4}"/>
              </a:ext>
            </a:extLst>
          </p:cNvPr>
          <p:cNvSpPr txBox="1"/>
          <p:nvPr/>
        </p:nvSpPr>
        <p:spPr>
          <a:xfrm>
            <a:off x="265176" y="5020059"/>
            <a:ext cx="3447288" cy="830997"/>
          </a:xfrm>
          <a:prstGeom prst="rect">
            <a:avLst/>
          </a:prstGeom>
          <a:noFill/>
        </p:spPr>
        <p:txBody>
          <a:bodyPr wrap="square">
            <a:spAutoFit/>
          </a:bodyPr>
          <a:lstStyle/>
          <a:p>
            <a:pPr algn="l"/>
            <a:r>
              <a:rPr lang="en-US" sz="800" b="0" i="0" u="none" strike="noStrike" baseline="0" dirty="0">
                <a:latin typeface="AdvTT28000ce1.B"/>
              </a:rPr>
              <a:t> </a:t>
            </a:r>
            <a:r>
              <a:rPr lang="en-US" sz="1200" b="0" i="0" u="none" strike="noStrike" baseline="0" dirty="0">
                <a:latin typeface="AdvTT5235d5a9"/>
              </a:rPr>
              <a:t>Frequency of male and female weights for cats (including quoll killers) captured during the western quoll reintroduction into the Flinders Ranges National Park in South Australia. </a:t>
            </a:r>
            <a:endParaRPr lang="en-AU" sz="1200" dirty="0"/>
          </a:p>
        </p:txBody>
      </p:sp>
      <p:graphicFrame>
        <p:nvGraphicFramePr>
          <p:cNvPr id="5" name="Table 5">
            <a:extLst>
              <a:ext uri="{FF2B5EF4-FFF2-40B4-BE49-F238E27FC236}">
                <a16:creationId xmlns:a16="http://schemas.microsoft.com/office/drawing/2014/main" id="{C8257394-128A-81D3-091F-B3AE12E94C80}"/>
              </a:ext>
            </a:extLst>
          </p:cNvPr>
          <p:cNvGraphicFramePr>
            <a:graphicFrameLocks noGrp="1"/>
          </p:cNvGraphicFramePr>
          <p:nvPr/>
        </p:nvGraphicFramePr>
        <p:xfrm>
          <a:off x="3886200" y="3986784"/>
          <a:ext cx="3749044" cy="2271254"/>
        </p:xfrm>
        <a:graphic>
          <a:graphicData uri="http://schemas.openxmlformats.org/drawingml/2006/table">
            <a:tbl>
              <a:tblPr firstRow="1" bandRow="1">
                <a:tableStyleId>{5C22544A-7EE6-4342-B048-85BDC9FD1C3A}</a:tableStyleId>
              </a:tblPr>
              <a:tblGrid>
                <a:gridCol w="937261">
                  <a:extLst>
                    <a:ext uri="{9D8B030D-6E8A-4147-A177-3AD203B41FA5}">
                      <a16:colId xmlns:a16="http://schemas.microsoft.com/office/drawing/2014/main" val="3656165434"/>
                    </a:ext>
                  </a:extLst>
                </a:gridCol>
                <a:gridCol w="937261">
                  <a:extLst>
                    <a:ext uri="{9D8B030D-6E8A-4147-A177-3AD203B41FA5}">
                      <a16:colId xmlns:a16="http://schemas.microsoft.com/office/drawing/2014/main" val="1309629191"/>
                    </a:ext>
                  </a:extLst>
                </a:gridCol>
                <a:gridCol w="937261">
                  <a:extLst>
                    <a:ext uri="{9D8B030D-6E8A-4147-A177-3AD203B41FA5}">
                      <a16:colId xmlns:a16="http://schemas.microsoft.com/office/drawing/2014/main" val="2277315718"/>
                    </a:ext>
                  </a:extLst>
                </a:gridCol>
                <a:gridCol w="937261">
                  <a:extLst>
                    <a:ext uri="{9D8B030D-6E8A-4147-A177-3AD203B41FA5}">
                      <a16:colId xmlns:a16="http://schemas.microsoft.com/office/drawing/2014/main" val="3151547143"/>
                    </a:ext>
                  </a:extLst>
                </a:gridCol>
              </a:tblGrid>
              <a:tr h="766730">
                <a:tc>
                  <a:txBody>
                    <a:bodyPr/>
                    <a:lstStyle/>
                    <a:p>
                      <a:r>
                        <a:rPr lang="en-GB" dirty="0"/>
                        <a:t>Cat number</a:t>
                      </a:r>
                      <a:endParaRPr lang="en-AU" dirty="0"/>
                    </a:p>
                  </a:txBody>
                  <a:tcPr/>
                </a:tc>
                <a:tc>
                  <a:txBody>
                    <a:bodyPr/>
                    <a:lstStyle/>
                    <a:p>
                      <a:r>
                        <a:rPr lang="en-GB" dirty="0"/>
                        <a:t>Sex</a:t>
                      </a:r>
                      <a:endParaRPr lang="en-AU" dirty="0"/>
                    </a:p>
                  </a:txBody>
                  <a:tcPr/>
                </a:tc>
                <a:tc>
                  <a:txBody>
                    <a:bodyPr/>
                    <a:lstStyle/>
                    <a:p>
                      <a:r>
                        <a:rPr lang="en-GB" dirty="0"/>
                        <a:t>Weight (kg)</a:t>
                      </a:r>
                      <a:endParaRPr lang="en-AU" dirty="0"/>
                    </a:p>
                  </a:txBody>
                  <a:tcPr/>
                </a:tc>
                <a:tc>
                  <a:txBody>
                    <a:bodyPr/>
                    <a:lstStyle/>
                    <a:p>
                      <a:r>
                        <a:rPr lang="en-GB" dirty="0"/>
                        <a:t>Quoll attacks</a:t>
                      </a:r>
                      <a:endParaRPr lang="en-AU" dirty="0"/>
                    </a:p>
                  </a:txBody>
                  <a:tcPr/>
                </a:tc>
                <a:extLst>
                  <a:ext uri="{0D108BD9-81ED-4DB2-BD59-A6C34878D82A}">
                    <a16:rowId xmlns:a16="http://schemas.microsoft.com/office/drawing/2014/main" val="1343102583"/>
                  </a:ext>
                </a:extLst>
              </a:tr>
              <a:tr h="376131">
                <a:tc>
                  <a:txBody>
                    <a:bodyPr/>
                    <a:lstStyle/>
                    <a:p>
                      <a:r>
                        <a:rPr lang="en-GB" dirty="0"/>
                        <a:t>1</a:t>
                      </a:r>
                      <a:endParaRPr lang="en-AU" dirty="0"/>
                    </a:p>
                  </a:txBody>
                  <a:tcPr/>
                </a:tc>
                <a:tc>
                  <a:txBody>
                    <a:bodyPr/>
                    <a:lstStyle/>
                    <a:p>
                      <a:r>
                        <a:rPr lang="en-GB" dirty="0"/>
                        <a:t>M</a:t>
                      </a:r>
                      <a:endParaRPr lang="en-AU" dirty="0"/>
                    </a:p>
                  </a:txBody>
                  <a:tcPr/>
                </a:tc>
                <a:tc>
                  <a:txBody>
                    <a:bodyPr/>
                    <a:lstStyle/>
                    <a:p>
                      <a:r>
                        <a:rPr lang="en-GB" dirty="0"/>
                        <a:t>4.3</a:t>
                      </a:r>
                      <a:endParaRPr lang="en-AU" dirty="0"/>
                    </a:p>
                  </a:txBody>
                  <a:tcPr/>
                </a:tc>
                <a:tc>
                  <a:txBody>
                    <a:bodyPr/>
                    <a:lstStyle/>
                    <a:p>
                      <a:r>
                        <a:rPr lang="en-GB" dirty="0"/>
                        <a:t>2</a:t>
                      </a:r>
                      <a:endParaRPr lang="en-AU" dirty="0"/>
                    </a:p>
                  </a:txBody>
                  <a:tcPr/>
                </a:tc>
                <a:extLst>
                  <a:ext uri="{0D108BD9-81ED-4DB2-BD59-A6C34878D82A}">
                    <a16:rowId xmlns:a16="http://schemas.microsoft.com/office/drawing/2014/main" val="2006831196"/>
                  </a:ext>
                </a:extLst>
              </a:tr>
              <a:tr h="376131">
                <a:tc>
                  <a:txBody>
                    <a:bodyPr/>
                    <a:lstStyle/>
                    <a:p>
                      <a:r>
                        <a:rPr lang="en-GB" dirty="0"/>
                        <a:t>2</a:t>
                      </a:r>
                      <a:endParaRPr lang="en-AU" dirty="0"/>
                    </a:p>
                  </a:txBody>
                  <a:tcPr/>
                </a:tc>
                <a:tc>
                  <a:txBody>
                    <a:bodyPr/>
                    <a:lstStyle/>
                    <a:p>
                      <a:r>
                        <a:rPr lang="en-GB" dirty="0"/>
                        <a:t>M</a:t>
                      </a:r>
                      <a:endParaRPr lang="en-AU" dirty="0"/>
                    </a:p>
                  </a:txBody>
                  <a:tcPr/>
                </a:tc>
                <a:tc>
                  <a:txBody>
                    <a:bodyPr/>
                    <a:lstStyle/>
                    <a:p>
                      <a:r>
                        <a:rPr lang="en-GB" dirty="0"/>
                        <a:t>5.0</a:t>
                      </a:r>
                      <a:endParaRPr lang="en-AU" dirty="0"/>
                    </a:p>
                  </a:txBody>
                  <a:tcPr/>
                </a:tc>
                <a:tc>
                  <a:txBody>
                    <a:bodyPr/>
                    <a:lstStyle/>
                    <a:p>
                      <a:r>
                        <a:rPr lang="en-GB" dirty="0"/>
                        <a:t>3</a:t>
                      </a:r>
                      <a:endParaRPr lang="en-AU" dirty="0"/>
                    </a:p>
                  </a:txBody>
                  <a:tcPr/>
                </a:tc>
                <a:extLst>
                  <a:ext uri="{0D108BD9-81ED-4DB2-BD59-A6C34878D82A}">
                    <a16:rowId xmlns:a16="http://schemas.microsoft.com/office/drawing/2014/main" val="616861130"/>
                  </a:ext>
                </a:extLst>
              </a:tr>
              <a:tr h="376131">
                <a:tc>
                  <a:txBody>
                    <a:bodyPr/>
                    <a:lstStyle/>
                    <a:p>
                      <a:r>
                        <a:rPr lang="en-GB" dirty="0"/>
                        <a:t>3</a:t>
                      </a:r>
                      <a:endParaRPr lang="en-AU" dirty="0"/>
                    </a:p>
                  </a:txBody>
                  <a:tcPr/>
                </a:tc>
                <a:tc>
                  <a:txBody>
                    <a:bodyPr/>
                    <a:lstStyle/>
                    <a:p>
                      <a:r>
                        <a:rPr lang="en-GB" dirty="0"/>
                        <a:t>M</a:t>
                      </a:r>
                      <a:endParaRPr lang="en-AU" dirty="0"/>
                    </a:p>
                  </a:txBody>
                  <a:tcPr/>
                </a:tc>
                <a:tc>
                  <a:txBody>
                    <a:bodyPr/>
                    <a:lstStyle/>
                    <a:p>
                      <a:r>
                        <a:rPr lang="en-GB" dirty="0"/>
                        <a:t>4.1</a:t>
                      </a:r>
                      <a:endParaRPr lang="en-AU" dirty="0"/>
                    </a:p>
                  </a:txBody>
                  <a:tcPr/>
                </a:tc>
                <a:tc>
                  <a:txBody>
                    <a:bodyPr/>
                    <a:lstStyle/>
                    <a:p>
                      <a:r>
                        <a:rPr lang="en-GB" dirty="0"/>
                        <a:t>3</a:t>
                      </a:r>
                      <a:endParaRPr lang="en-AU" dirty="0"/>
                    </a:p>
                  </a:txBody>
                  <a:tcPr/>
                </a:tc>
                <a:extLst>
                  <a:ext uri="{0D108BD9-81ED-4DB2-BD59-A6C34878D82A}">
                    <a16:rowId xmlns:a16="http://schemas.microsoft.com/office/drawing/2014/main" val="4064640512"/>
                  </a:ext>
                </a:extLst>
              </a:tr>
              <a:tr h="376131">
                <a:tc>
                  <a:txBody>
                    <a:bodyPr/>
                    <a:lstStyle/>
                    <a:p>
                      <a:r>
                        <a:rPr lang="en-GB" dirty="0"/>
                        <a:t>4</a:t>
                      </a:r>
                      <a:endParaRPr lang="en-AU" dirty="0"/>
                    </a:p>
                  </a:txBody>
                  <a:tcPr/>
                </a:tc>
                <a:tc>
                  <a:txBody>
                    <a:bodyPr/>
                    <a:lstStyle/>
                    <a:p>
                      <a:r>
                        <a:rPr lang="en-GB" dirty="0"/>
                        <a:t>M</a:t>
                      </a:r>
                      <a:endParaRPr lang="en-AU" dirty="0"/>
                    </a:p>
                  </a:txBody>
                  <a:tcPr/>
                </a:tc>
                <a:tc>
                  <a:txBody>
                    <a:bodyPr/>
                    <a:lstStyle/>
                    <a:p>
                      <a:r>
                        <a:rPr lang="en-GB" dirty="0"/>
                        <a:t>3.7</a:t>
                      </a:r>
                      <a:endParaRPr lang="en-AU" dirty="0"/>
                    </a:p>
                  </a:txBody>
                  <a:tcPr/>
                </a:tc>
                <a:tc>
                  <a:txBody>
                    <a:bodyPr/>
                    <a:lstStyle/>
                    <a:p>
                      <a:r>
                        <a:rPr lang="en-GB" dirty="0"/>
                        <a:t>2</a:t>
                      </a:r>
                      <a:endParaRPr lang="en-AU" dirty="0"/>
                    </a:p>
                  </a:txBody>
                  <a:tcPr/>
                </a:tc>
                <a:extLst>
                  <a:ext uri="{0D108BD9-81ED-4DB2-BD59-A6C34878D82A}">
                    <a16:rowId xmlns:a16="http://schemas.microsoft.com/office/drawing/2014/main" val="700592142"/>
                  </a:ext>
                </a:extLst>
              </a:tr>
            </a:tbl>
          </a:graphicData>
        </a:graphic>
      </p:graphicFrame>
      <p:sp>
        <p:nvSpPr>
          <p:cNvPr id="6" name="TextBox 5">
            <a:extLst>
              <a:ext uri="{FF2B5EF4-FFF2-40B4-BE49-F238E27FC236}">
                <a16:creationId xmlns:a16="http://schemas.microsoft.com/office/drawing/2014/main" id="{D0C9FB13-CDDC-9FAF-F79D-2E4BFA81A69C}"/>
              </a:ext>
            </a:extLst>
          </p:cNvPr>
          <p:cNvSpPr txBox="1"/>
          <p:nvPr/>
        </p:nvSpPr>
        <p:spPr>
          <a:xfrm>
            <a:off x="704088" y="211928"/>
            <a:ext cx="9272016" cy="1200329"/>
          </a:xfrm>
          <a:prstGeom prst="rect">
            <a:avLst/>
          </a:prstGeom>
          <a:noFill/>
        </p:spPr>
        <p:txBody>
          <a:bodyPr wrap="square" rtlCol="0">
            <a:spAutoFit/>
          </a:bodyPr>
          <a:lstStyle/>
          <a:p>
            <a:pPr algn="ctr"/>
            <a:r>
              <a:rPr lang="en-GB" sz="3600" dirty="0"/>
              <a:t>Catastrophic cats:</a:t>
            </a:r>
          </a:p>
          <a:p>
            <a:pPr algn="ctr"/>
            <a:r>
              <a:rPr lang="en-GB" sz="3600" dirty="0"/>
              <a:t> </a:t>
            </a:r>
            <a:r>
              <a:rPr lang="en-GB" sz="3600" b="1" dirty="0"/>
              <a:t>Require specific management tools</a:t>
            </a:r>
            <a:endParaRPr lang="en-AU" sz="3600" b="1" dirty="0"/>
          </a:p>
        </p:txBody>
      </p:sp>
      <p:sp>
        <p:nvSpPr>
          <p:cNvPr id="7" name="TextBox 6">
            <a:extLst>
              <a:ext uri="{FF2B5EF4-FFF2-40B4-BE49-F238E27FC236}">
                <a16:creationId xmlns:a16="http://schemas.microsoft.com/office/drawing/2014/main" id="{4AABDB1C-45D8-A81D-B6D1-2F26B68561A9}"/>
              </a:ext>
            </a:extLst>
          </p:cNvPr>
          <p:cNvSpPr txBox="1"/>
          <p:nvPr/>
        </p:nvSpPr>
        <p:spPr>
          <a:xfrm>
            <a:off x="1243584" y="6415087"/>
            <a:ext cx="8988552" cy="369332"/>
          </a:xfrm>
          <a:prstGeom prst="rect">
            <a:avLst/>
          </a:prstGeom>
          <a:noFill/>
        </p:spPr>
        <p:txBody>
          <a:bodyPr wrap="square" rtlCol="0">
            <a:spAutoFit/>
          </a:bodyPr>
          <a:lstStyle/>
          <a:p>
            <a:r>
              <a:rPr lang="en-GB" dirty="0"/>
              <a:t>Moseby, K.E., Peacock, D.E. and Read, J.L (2015)</a:t>
            </a:r>
            <a:endParaRPr lang="en-AU" dirty="0"/>
          </a:p>
        </p:txBody>
      </p:sp>
      <p:pic>
        <p:nvPicPr>
          <p:cNvPr id="9" name="Picture 8">
            <a:extLst>
              <a:ext uri="{FF2B5EF4-FFF2-40B4-BE49-F238E27FC236}">
                <a16:creationId xmlns:a16="http://schemas.microsoft.com/office/drawing/2014/main" id="{EB2EB19E-2ACE-5F2E-E5C5-5BF1FCA90967}"/>
              </a:ext>
            </a:extLst>
          </p:cNvPr>
          <p:cNvPicPr>
            <a:picLocks noChangeAspect="1"/>
          </p:cNvPicPr>
          <p:nvPr/>
        </p:nvPicPr>
        <p:blipFill>
          <a:blip r:embed="rId2"/>
          <a:stretch>
            <a:fillRect/>
          </a:stretch>
        </p:blipFill>
        <p:spPr>
          <a:xfrm>
            <a:off x="-168635" y="1992963"/>
            <a:ext cx="4054835" cy="2843136"/>
          </a:xfrm>
          <a:prstGeom prst="rect">
            <a:avLst/>
          </a:prstGeom>
        </p:spPr>
      </p:pic>
      <p:pic>
        <p:nvPicPr>
          <p:cNvPr id="10" name="Picture 9">
            <a:extLst>
              <a:ext uri="{FF2B5EF4-FFF2-40B4-BE49-F238E27FC236}">
                <a16:creationId xmlns:a16="http://schemas.microsoft.com/office/drawing/2014/main" id="{FC77643E-0CE0-19C9-4A72-6F1EEC605096}"/>
              </a:ext>
            </a:extLst>
          </p:cNvPr>
          <p:cNvPicPr>
            <a:picLocks noChangeAspect="1"/>
          </p:cNvPicPr>
          <p:nvPr/>
        </p:nvPicPr>
        <p:blipFill>
          <a:blip r:embed="rId3"/>
          <a:stretch>
            <a:fillRect/>
          </a:stretch>
        </p:blipFill>
        <p:spPr>
          <a:xfrm>
            <a:off x="7754113" y="1585976"/>
            <a:ext cx="3849624" cy="5132832"/>
          </a:xfrm>
          <a:prstGeom prst="rect">
            <a:avLst/>
          </a:prstGeom>
        </p:spPr>
      </p:pic>
      <p:sp>
        <p:nvSpPr>
          <p:cNvPr id="11" name="TextBox 10">
            <a:extLst>
              <a:ext uri="{FF2B5EF4-FFF2-40B4-BE49-F238E27FC236}">
                <a16:creationId xmlns:a16="http://schemas.microsoft.com/office/drawing/2014/main" id="{77ABDE3A-1313-C7D3-F00F-564C41E00A64}"/>
              </a:ext>
            </a:extLst>
          </p:cNvPr>
          <p:cNvSpPr txBox="1"/>
          <p:nvPr/>
        </p:nvSpPr>
        <p:spPr>
          <a:xfrm>
            <a:off x="4059936" y="1809003"/>
            <a:ext cx="3438144" cy="2246769"/>
          </a:xfrm>
          <a:prstGeom prst="rect">
            <a:avLst/>
          </a:prstGeom>
          <a:noFill/>
        </p:spPr>
        <p:txBody>
          <a:bodyPr wrap="square" rtlCol="0">
            <a:spAutoFit/>
          </a:bodyPr>
          <a:lstStyle/>
          <a:p>
            <a:r>
              <a:rPr lang="en-GB" sz="2000" dirty="0"/>
              <a:t>Ten of 41 </a:t>
            </a:r>
            <a:r>
              <a:rPr lang="en-GB" sz="2000" dirty="0" err="1"/>
              <a:t>chuditch</a:t>
            </a:r>
            <a:r>
              <a:rPr lang="en-GB" sz="2000" dirty="0"/>
              <a:t> reintroduced to Flinders Ranges killed by 4 feral cats.</a:t>
            </a:r>
          </a:p>
          <a:p>
            <a:endParaRPr lang="en-GB" sz="2000" b="1" dirty="0"/>
          </a:p>
          <a:p>
            <a:r>
              <a:rPr lang="en-GB" sz="2000" b="1" dirty="0" err="1"/>
              <a:t>Chuditch</a:t>
            </a:r>
            <a:r>
              <a:rPr lang="en-GB" sz="2000" b="1" dirty="0"/>
              <a:t>  killers were typically only trapped at cached </a:t>
            </a:r>
            <a:r>
              <a:rPr lang="en-GB" sz="2000" b="1" dirty="0" err="1"/>
              <a:t>chuditch</a:t>
            </a:r>
            <a:r>
              <a:rPr lang="en-GB" sz="2000" b="1" dirty="0"/>
              <a:t> carcasses</a:t>
            </a:r>
            <a:endParaRPr lang="en-AU" sz="2000" b="1" dirty="0"/>
          </a:p>
        </p:txBody>
      </p:sp>
    </p:spTree>
    <p:extLst>
      <p:ext uri="{BB962C8B-B14F-4D97-AF65-F5344CB8AC3E}">
        <p14:creationId xmlns:p14="http://schemas.microsoft.com/office/powerpoint/2010/main" val="1703048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A8EE5-2830-F499-45B7-CC713C25D1CD}"/>
              </a:ext>
            </a:extLst>
          </p:cNvPr>
          <p:cNvPicPr>
            <a:picLocks noChangeAspect="1"/>
          </p:cNvPicPr>
          <p:nvPr/>
        </p:nvPicPr>
        <p:blipFill>
          <a:blip r:embed="rId2"/>
          <a:stretch>
            <a:fillRect/>
          </a:stretch>
        </p:blipFill>
        <p:spPr>
          <a:xfrm>
            <a:off x="2549217" y="555098"/>
            <a:ext cx="5960006" cy="4059715"/>
          </a:xfrm>
          <a:prstGeom prst="rect">
            <a:avLst/>
          </a:prstGeom>
        </p:spPr>
      </p:pic>
      <p:sp>
        <p:nvSpPr>
          <p:cNvPr id="5" name="TextBox 4">
            <a:extLst>
              <a:ext uri="{FF2B5EF4-FFF2-40B4-BE49-F238E27FC236}">
                <a16:creationId xmlns:a16="http://schemas.microsoft.com/office/drawing/2014/main" id="{8DCFC742-D6A0-5DD7-9E27-1866E85F1E91}"/>
              </a:ext>
            </a:extLst>
          </p:cNvPr>
          <p:cNvSpPr txBox="1"/>
          <p:nvPr/>
        </p:nvSpPr>
        <p:spPr>
          <a:xfrm>
            <a:off x="310243" y="5086350"/>
            <a:ext cx="11503478" cy="1200329"/>
          </a:xfrm>
          <a:prstGeom prst="rect">
            <a:avLst/>
          </a:prstGeom>
          <a:noFill/>
        </p:spPr>
        <p:txBody>
          <a:bodyPr wrap="square" rtlCol="0">
            <a:spAutoFit/>
          </a:bodyPr>
          <a:lstStyle/>
          <a:p>
            <a:r>
              <a:rPr lang="en-GB" sz="3600" b="1" dirty="0"/>
              <a:t>Focussed on hunting Painted Dragons</a:t>
            </a:r>
          </a:p>
          <a:p>
            <a:r>
              <a:rPr lang="en-GB" sz="3600" b="1" dirty="0"/>
              <a:t>Probably not interested in rabbit (or quoll) bait!</a:t>
            </a:r>
            <a:endParaRPr lang="en-AU" sz="3600" b="1" dirty="0"/>
          </a:p>
        </p:txBody>
      </p:sp>
    </p:spTree>
    <p:extLst>
      <p:ext uri="{BB962C8B-B14F-4D97-AF65-F5344CB8AC3E}">
        <p14:creationId xmlns:p14="http://schemas.microsoft.com/office/powerpoint/2010/main" val="3995580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t walking on gravel&#10;&#10;Description automatically generated with low confidence">
            <a:extLst>
              <a:ext uri="{FF2B5EF4-FFF2-40B4-BE49-F238E27FC236}">
                <a16:creationId xmlns:a16="http://schemas.microsoft.com/office/drawing/2014/main" id="{73E5553B-FA3F-DC14-36D2-30CA19319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4" y="667511"/>
            <a:ext cx="2593087" cy="1944815"/>
          </a:xfrm>
          <a:prstGeom prst="rect">
            <a:avLst/>
          </a:prstGeom>
        </p:spPr>
      </p:pic>
      <p:pic>
        <p:nvPicPr>
          <p:cNvPr id="17" name="Picture 16">
            <a:extLst>
              <a:ext uri="{FF2B5EF4-FFF2-40B4-BE49-F238E27FC236}">
                <a16:creationId xmlns:a16="http://schemas.microsoft.com/office/drawing/2014/main" id="{DF4DD53A-0807-4DF3-8D42-2CB9AAA8094D}"/>
              </a:ext>
            </a:extLst>
          </p:cNvPr>
          <p:cNvPicPr>
            <a:picLocks noChangeAspect="1"/>
          </p:cNvPicPr>
          <p:nvPr/>
        </p:nvPicPr>
        <p:blipFill>
          <a:blip r:embed="rId3"/>
          <a:stretch>
            <a:fillRect/>
          </a:stretch>
        </p:blipFill>
        <p:spPr>
          <a:xfrm>
            <a:off x="155448" y="2752344"/>
            <a:ext cx="2596896" cy="1947672"/>
          </a:xfrm>
          <a:prstGeom prst="rect">
            <a:avLst/>
          </a:prstGeom>
        </p:spPr>
      </p:pic>
      <p:pic>
        <p:nvPicPr>
          <p:cNvPr id="18" name="Picture 17">
            <a:extLst>
              <a:ext uri="{FF2B5EF4-FFF2-40B4-BE49-F238E27FC236}">
                <a16:creationId xmlns:a16="http://schemas.microsoft.com/office/drawing/2014/main" id="{7847968D-D1B8-D3D6-8D69-0D12DC1AB999}"/>
              </a:ext>
            </a:extLst>
          </p:cNvPr>
          <p:cNvPicPr>
            <a:picLocks noChangeAspect="1"/>
          </p:cNvPicPr>
          <p:nvPr/>
        </p:nvPicPr>
        <p:blipFill>
          <a:blip r:embed="rId4"/>
          <a:stretch>
            <a:fillRect/>
          </a:stretch>
        </p:blipFill>
        <p:spPr>
          <a:xfrm>
            <a:off x="155448" y="4840033"/>
            <a:ext cx="2596896" cy="1947672"/>
          </a:xfrm>
          <a:prstGeom prst="rect">
            <a:avLst/>
          </a:prstGeom>
        </p:spPr>
      </p:pic>
      <p:sp>
        <p:nvSpPr>
          <p:cNvPr id="19" name="TextBox 18">
            <a:extLst>
              <a:ext uri="{FF2B5EF4-FFF2-40B4-BE49-F238E27FC236}">
                <a16:creationId xmlns:a16="http://schemas.microsoft.com/office/drawing/2014/main" id="{B9659031-C125-16AE-5DE7-13F7B08DD3B3}"/>
              </a:ext>
            </a:extLst>
          </p:cNvPr>
          <p:cNvSpPr txBox="1"/>
          <p:nvPr/>
        </p:nvSpPr>
        <p:spPr>
          <a:xfrm>
            <a:off x="725864" y="70295"/>
            <a:ext cx="1541848" cy="523220"/>
          </a:xfrm>
          <a:prstGeom prst="rect">
            <a:avLst/>
          </a:prstGeom>
          <a:noFill/>
        </p:spPr>
        <p:txBody>
          <a:bodyPr wrap="square" rtlCol="0">
            <a:spAutoFit/>
          </a:bodyPr>
          <a:lstStyle/>
          <a:p>
            <a:r>
              <a:rPr lang="en-GB" sz="2800" b="1" dirty="0"/>
              <a:t>Curious</a:t>
            </a:r>
            <a:endParaRPr lang="en-AU" sz="2800" b="1" dirty="0"/>
          </a:p>
        </p:txBody>
      </p:sp>
    </p:spTree>
    <p:extLst>
      <p:ext uri="{BB962C8B-B14F-4D97-AF65-F5344CB8AC3E}">
        <p14:creationId xmlns:p14="http://schemas.microsoft.com/office/powerpoint/2010/main" val="413557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t walking on gravel&#10;&#10;Description automatically generated with low confidence">
            <a:extLst>
              <a:ext uri="{FF2B5EF4-FFF2-40B4-BE49-F238E27FC236}">
                <a16:creationId xmlns:a16="http://schemas.microsoft.com/office/drawing/2014/main" id="{73E5553B-FA3F-DC14-36D2-30CA19319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14" y="667511"/>
            <a:ext cx="2593087" cy="1944815"/>
          </a:xfrm>
          <a:prstGeom prst="rect">
            <a:avLst/>
          </a:prstGeom>
        </p:spPr>
      </p:pic>
      <p:pic>
        <p:nvPicPr>
          <p:cNvPr id="17" name="Picture 16">
            <a:extLst>
              <a:ext uri="{FF2B5EF4-FFF2-40B4-BE49-F238E27FC236}">
                <a16:creationId xmlns:a16="http://schemas.microsoft.com/office/drawing/2014/main" id="{DF4DD53A-0807-4DF3-8D42-2CB9AAA8094D}"/>
              </a:ext>
            </a:extLst>
          </p:cNvPr>
          <p:cNvPicPr>
            <a:picLocks noChangeAspect="1"/>
          </p:cNvPicPr>
          <p:nvPr/>
        </p:nvPicPr>
        <p:blipFill>
          <a:blip r:embed="rId3"/>
          <a:stretch>
            <a:fillRect/>
          </a:stretch>
        </p:blipFill>
        <p:spPr>
          <a:xfrm>
            <a:off x="155448" y="2752344"/>
            <a:ext cx="2596896" cy="1947672"/>
          </a:xfrm>
          <a:prstGeom prst="rect">
            <a:avLst/>
          </a:prstGeom>
        </p:spPr>
      </p:pic>
      <p:pic>
        <p:nvPicPr>
          <p:cNvPr id="18" name="Picture 17">
            <a:extLst>
              <a:ext uri="{FF2B5EF4-FFF2-40B4-BE49-F238E27FC236}">
                <a16:creationId xmlns:a16="http://schemas.microsoft.com/office/drawing/2014/main" id="{7847968D-D1B8-D3D6-8D69-0D12DC1AB999}"/>
              </a:ext>
            </a:extLst>
          </p:cNvPr>
          <p:cNvPicPr>
            <a:picLocks noChangeAspect="1"/>
          </p:cNvPicPr>
          <p:nvPr/>
        </p:nvPicPr>
        <p:blipFill>
          <a:blip r:embed="rId4"/>
          <a:stretch>
            <a:fillRect/>
          </a:stretch>
        </p:blipFill>
        <p:spPr>
          <a:xfrm>
            <a:off x="155448" y="4840033"/>
            <a:ext cx="2596896" cy="1947672"/>
          </a:xfrm>
          <a:prstGeom prst="rect">
            <a:avLst/>
          </a:prstGeom>
        </p:spPr>
      </p:pic>
      <p:sp>
        <p:nvSpPr>
          <p:cNvPr id="19" name="TextBox 18">
            <a:extLst>
              <a:ext uri="{FF2B5EF4-FFF2-40B4-BE49-F238E27FC236}">
                <a16:creationId xmlns:a16="http://schemas.microsoft.com/office/drawing/2014/main" id="{B9659031-C125-16AE-5DE7-13F7B08DD3B3}"/>
              </a:ext>
            </a:extLst>
          </p:cNvPr>
          <p:cNvSpPr txBox="1"/>
          <p:nvPr/>
        </p:nvSpPr>
        <p:spPr>
          <a:xfrm>
            <a:off x="725864" y="70295"/>
            <a:ext cx="1541848" cy="523220"/>
          </a:xfrm>
          <a:prstGeom prst="rect">
            <a:avLst/>
          </a:prstGeom>
          <a:noFill/>
        </p:spPr>
        <p:txBody>
          <a:bodyPr wrap="square" rtlCol="0">
            <a:spAutoFit/>
          </a:bodyPr>
          <a:lstStyle/>
          <a:p>
            <a:r>
              <a:rPr lang="en-GB" sz="2800" b="1" dirty="0"/>
              <a:t>Curious</a:t>
            </a:r>
            <a:endParaRPr lang="en-AU" sz="2800" b="1" dirty="0"/>
          </a:p>
        </p:txBody>
      </p:sp>
      <p:sp>
        <p:nvSpPr>
          <p:cNvPr id="2" name="TextBox 1">
            <a:extLst>
              <a:ext uri="{FF2B5EF4-FFF2-40B4-BE49-F238E27FC236}">
                <a16:creationId xmlns:a16="http://schemas.microsoft.com/office/drawing/2014/main" id="{45744F82-D462-BCBC-F16E-FFB57FF3D402}"/>
              </a:ext>
            </a:extLst>
          </p:cNvPr>
          <p:cNvSpPr txBox="1"/>
          <p:nvPr/>
        </p:nvSpPr>
        <p:spPr>
          <a:xfrm>
            <a:off x="5135336" y="3004457"/>
            <a:ext cx="4506685" cy="830997"/>
          </a:xfrm>
          <a:prstGeom prst="rect">
            <a:avLst/>
          </a:prstGeom>
          <a:noFill/>
        </p:spPr>
        <p:txBody>
          <a:bodyPr wrap="square" rtlCol="0">
            <a:spAutoFit/>
          </a:bodyPr>
          <a:lstStyle/>
          <a:p>
            <a:r>
              <a:rPr lang="en-GB" sz="4800" dirty="0"/>
              <a:t>Easy to trap</a:t>
            </a:r>
            <a:endParaRPr lang="en-AU" sz="4800" dirty="0"/>
          </a:p>
        </p:txBody>
      </p:sp>
    </p:spTree>
    <p:extLst>
      <p:ext uri="{BB962C8B-B14F-4D97-AF65-F5344CB8AC3E}">
        <p14:creationId xmlns:p14="http://schemas.microsoft.com/office/powerpoint/2010/main" val="311878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Gre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bital Master">
  <a:themeElements>
    <a:clrScheme name="Slate">
      <a:dk1>
        <a:srgbClr val="FFFFFF"/>
      </a:dk1>
      <a:lt1>
        <a:srgbClr val="1D1F1F"/>
      </a:lt1>
      <a:dk2>
        <a:srgbClr val="6E7474"/>
      </a:dk2>
      <a:lt2>
        <a:srgbClr val="C4CACA"/>
      </a:lt2>
      <a:accent1>
        <a:srgbClr val="343436"/>
      </a:accent1>
      <a:accent2>
        <a:srgbClr val="084133"/>
      </a:accent2>
      <a:accent3>
        <a:srgbClr val="009C5C"/>
      </a:accent3>
      <a:accent4>
        <a:srgbClr val="C9FFC7"/>
      </a:accent4>
      <a:accent5>
        <a:srgbClr val="64FFDA"/>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8805</TotalTime>
  <Words>1605</Words>
  <Application>Microsoft Office PowerPoint</Application>
  <PresentationFormat>Widescreen</PresentationFormat>
  <Paragraphs>277</Paragraphs>
  <Slides>48</Slides>
  <Notes>6</Notes>
  <HiddenSlides>0</HiddenSlides>
  <MMClips>2</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48</vt:i4>
      </vt:variant>
    </vt:vector>
  </HeadingPairs>
  <TitlesOfParts>
    <vt:vector size="69" baseType="lpstr">
      <vt:lpstr>AdvTT28000ce1.B</vt:lpstr>
      <vt:lpstr>AdvTT5235d5a9</vt:lpstr>
      <vt:lpstr>Arial</vt:lpstr>
      <vt:lpstr>Average</vt:lpstr>
      <vt:lpstr>Barlow</vt:lpstr>
      <vt:lpstr>Calibri</vt:lpstr>
      <vt:lpstr>Calibri Light</vt:lpstr>
      <vt:lpstr>Catamaran</vt:lpstr>
      <vt:lpstr>Fira Sans Extra Condensed Medium</vt:lpstr>
      <vt:lpstr>Helvetica Light</vt:lpstr>
      <vt:lpstr>Livvic</vt:lpstr>
      <vt:lpstr>Montserrat</vt:lpstr>
      <vt:lpstr>Montserrat Light</vt:lpstr>
      <vt:lpstr>Oswald</vt:lpstr>
      <vt:lpstr>Times New Roman</vt:lpstr>
      <vt:lpstr>TimesNewRomanPS</vt:lpstr>
      <vt:lpstr>TimesNewRomanPS-Italic</vt:lpstr>
      <vt:lpstr>Office Theme</vt:lpstr>
      <vt:lpstr>1_Office Theme</vt:lpstr>
      <vt:lpstr>2_Office Theme</vt:lpstr>
      <vt:lpstr>Orbital Master</vt:lpstr>
      <vt:lpstr>  Emerging technologies to enhance individual cat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ADIMA-V1.0 Principle of Operation</vt:lpstr>
      <vt:lpstr>ADIMA-V1.0 Principle of Operation</vt:lpstr>
      <vt:lpstr>Cat carers want better management of owned and unowned cats too</vt:lpstr>
      <vt:lpstr>Individual recognition enables differentiated management of cats</vt:lpstr>
      <vt:lpstr>Individual recognition enables differentiated management of cats</vt:lpstr>
      <vt:lpstr>Individual recognition enables differentiated management of cats</vt:lpstr>
      <vt:lpstr>Take home message</vt:lpstr>
      <vt:lpstr>Take home messages</vt:lpstr>
      <vt:lpstr>Take home messages</vt:lpstr>
      <vt:lpstr>Take home messages</vt:lpstr>
      <vt:lpstr>Thankyou</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Cats are individuals </dc:title>
  <dc:creator>JOhn Read</dc:creator>
  <cp:lastModifiedBy>JOhn Read</cp:lastModifiedBy>
  <cp:revision>34</cp:revision>
  <dcterms:created xsi:type="dcterms:W3CDTF">2023-01-27T21:35:00Z</dcterms:created>
  <dcterms:modified xsi:type="dcterms:W3CDTF">2023-02-13T23:41:29Z</dcterms:modified>
</cp:coreProperties>
</file>