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505" r:id="rId5"/>
    <p:sldId id="494" r:id="rId6"/>
    <p:sldId id="9188" r:id="rId7"/>
    <p:sldId id="9180" r:id="rId8"/>
    <p:sldId id="9185" r:id="rId9"/>
    <p:sldId id="495" r:id="rId10"/>
    <p:sldId id="9182" r:id="rId11"/>
    <p:sldId id="9183" r:id="rId12"/>
    <p:sldId id="9190" r:id="rId13"/>
    <p:sldId id="9191" r:id="rId14"/>
    <p:sldId id="498" r:id="rId15"/>
    <p:sldId id="503" r:id="rId1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AWC - what we do" id="{9218F00B-95EE-44A6-B69C-5E5CAD7D8E13}">
          <p14:sldIdLst>
            <p14:sldId id="505"/>
            <p14:sldId id="494"/>
            <p14:sldId id="9188"/>
            <p14:sldId id="9180"/>
            <p14:sldId id="9185"/>
            <p14:sldId id="495"/>
            <p14:sldId id="9182"/>
            <p14:sldId id="9183"/>
            <p14:sldId id="9190"/>
            <p14:sldId id="9191"/>
            <p14:sldId id="498"/>
          </p14:sldIdLst>
        </p14:section>
        <p14:section name="Project Updates" id="{468B7AA5-9755-43B4-B983-6A1835DE5684}">
          <p14:sldIdLst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9F74"/>
    <a:srgbClr val="FFFFFF"/>
    <a:srgbClr val="000000"/>
    <a:srgbClr val="F6D68D"/>
    <a:srgbClr val="ADB0B9"/>
    <a:srgbClr val="FBB241"/>
    <a:srgbClr val="FDD905"/>
    <a:srgbClr val="151F2D"/>
    <a:srgbClr val="BFBFB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BC3BF5-A54F-4386-BF46-279DA96C95CC}" v="25" dt="2023-02-13T01:15:43.337"/>
    <p1510:client id="{70AB7ABE-DB8F-4DD2-A2A7-EC1AC386E254}" v="26" dt="2023-02-12T08:18:57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372" autoAdjust="0"/>
  </p:normalViewPr>
  <p:slideViewPr>
    <p:cSldViewPr snapToGrid="0">
      <p:cViewPr varScale="1">
        <p:scale>
          <a:sx n="86" d="100"/>
          <a:sy n="86" d="100"/>
        </p:scale>
        <p:origin x="71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lla Frisina" userId="fa6ee8fc-68de-4e89-9e89-9c0e45a13eea" providerId="ADAL" clId="{10BC3BF5-A54F-4386-BF46-279DA96C95CC}"/>
    <pc:docChg chg="undo custSel addSld delSld modSld modMainMaster modSection">
      <pc:chgData name="Stella Frisina" userId="fa6ee8fc-68de-4e89-9e89-9c0e45a13eea" providerId="ADAL" clId="{10BC3BF5-A54F-4386-BF46-279DA96C95CC}" dt="2023-02-13T01:16:45.930" v="221" actId="1035"/>
      <pc:docMkLst>
        <pc:docMk/>
      </pc:docMkLst>
      <pc:sldChg chg="modTransition">
        <pc:chgData name="Stella Frisina" userId="fa6ee8fc-68de-4e89-9e89-9c0e45a13eea" providerId="ADAL" clId="{10BC3BF5-A54F-4386-BF46-279DA96C95CC}" dt="2023-02-13T01:15:43.337" v="204"/>
        <pc:sldMkLst>
          <pc:docMk/>
          <pc:sldMk cId="3310092739" sldId="494"/>
        </pc:sldMkLst>
      </pc:sldChg>
      <pc:sldChg chg="addSp delSp modSp mod modTransition">
        <pc:chgData name="Stella Frisina" userId="fa6ee8fc-68de-4e89-9e89-9c0e45a13eea" providerId="ADAL" clId="{10BC3BF5-A54F-4386-BF46-279DA96C95CC}" dt="2023-02-13T01:15:43.337" v="204"/>
        <pc:sldMkLst>
          <pc:docMk/>
          <pc:sldMk cId="2074710770" sldId="495"/>
        </pc:sldMkLst>
        <pc:spChg chg="del mod">
          <ac:chgData name="Stella Frisina" userId="fa6ee8fc-68de-4e89-9e89-9c0e45a13eea" providerId="ADAL" clId="{10BC3BF5-A54F-4386-BF46-279DA96C95CC}" dt="2023-02-13T00:54:44.377" v="2" actId="478"/>
          <ac:spMkLst>
            <pc:docMk/>
            <pc:sldMk cId="2074710770" sldId="495"/>
            <ac:spMk id="2" creationId="{A9E2264F-F9DB-F416-FDA7-7420FBAB9E8A}"/>
          </ac:spMkLst>
        </pc:spChg>
        <pc:spChg chg="add mod">
          <ac:chgData name="Stella Frisina" userId="fa6ee8fc-68de-4e89-9e89-9c0e45a13eea" providerId="ADAL" clId="{10BC3BF5-A54F-4386-BF46-279DA96C95CC}" dt="2023-02-13T00:54:44.393" v="3" actId="27636"/>
          <ac:spMkLst>
            <pc:docMk/>
            <pc:sldMk cId="2074710770" sldId="495"/>
            <ac:spMk id="5" creationId="{A7268F97-6997-C2A5-A064-AA9EB62A26AC}"/>
          </ac:spMkLst>
        </pc:spChg>
        <pc:picChg chg="ord">
          <ac:chgData name="Stella Frisina" userId="fa6ee8fc-68de-4e89-9e89-9c0e45a13eea" providerId="ADAL" clId="{10BC3BF5-A54F-4386-BF46-279DA96C95CC}" dt="2023-02-13T00:54:54.972" v="4" actId="166"/>
          <ac:picMkLst>
            <pc:docMk/>
            <pc:sldMk cId="2074710770" sldId="495"/>
            <ac:picMk id="3" creationId="{8EE9368F-DBE6-F01A-F540-D9CACADDE8D7}"/>
          </ac:picMkLst>
        </pc:picChg>
      </pc:sldChg>
      <pc:sldChg chg="modSp del mod">
        <pc:chgData name="Stella Frisina" userId="fa6ee8fc-68de-4e89-9e89-9c0e45a13eea" providerId="ADAL" clId="{10BC3BF5-A54F-4386-BF46-279DA96C95CC}" dt="2023-02-13T01:14:41.753" v="199" actId="47"/>
        <pc:sldMkLst>
          <pc:docMk/>
          <pc:sldMk cId="1129821603" sldId="497"/>
        </pc:sldMkLst>
        <pc:spChg chg="mod">
          <ac:chgData name="Stella Frisina" userId="fa6ee8fc-68de-4e89-9e89-9c0e45a13eea" providerId="ADAL" clId="{10BC3BF5-A54F-4386-BF46-279DA96C95CC}" dt="2023-02-13T01:07:54.966" v="149" actId="6549"/>
          <ac:spMkLst>
            <pc:docMk/>
            <pc:sldMk cId="1129821603" sldId="497"/>
            <ac:spMk id="8" creationId="{DCB053C3-D377-32C5-615C-504EF5788307}"/>
          </ac:spMkLst>
        </pc:spChg>
      </pc:sldChg>
      <pc:sldChg chg="modSp mod modTransition setBg">
        <pc:chgData name="Stella Frisina" userId="fa6ee8fc-68de-4e89-9e89-9c0e45a13eea" providerId="ADAL" clId="{10BC3BF5-A54F-4386-BF46-279DA96C95CC}" dt="2023-02-13T01:15:43.337" v="204"/>
        <pc:sldMkLst>
          <pc:docMk/>
          <pc:sldMk cId="1992606206" sldId="498"/>
        </pc:sldMkLst>
        <pc:spChg chg="mod">
          <ac:chgData name="Stella Frisina" userId="fa6ee8fc-68de-4e89-9e89-9c0e45a13eea" providerId="ADAL" clId="{10BC3BF5-A54F-4386-BF46-279DA96C95CC}" dt="2023-02-13T01:12:34.546" v="175" actId="14100"/>
          <ac:spMkLst>
            <pc:docMk/>
            <pc:sldMk cId="1992606206" sldId="498"/>
            <ac:spMk id="5" creationId="{EF0B77FC-02F7-F94F-D3F3-FAEEBCC61DD6}"/>
          </ac:spMkLst>
        </pc:spChg>
        <pc:picChg chg="mod ord">
          <ac:chgData name="Stella Frisina" userId="fa6ee8fc-68de-4e89-9e89-9c0e45a13eea" providerId="ADAL" clId="{10BC3BF5-A54F-4386-BF46-279DA96C95CC}" dt="2023-02-13T01:12:24.160" v="172" actId="1076"/>
          <ac:picMkLst>
            <pc:docMk/>
            <pc:sldMk cId="1992606206" sldId="498"/>
            <ac:picMk id="2" creationId="{C8E4378E-FBF4-A2B5-9FEA-35F765AE1765}"/>
          </ac:picMkLst>
        </pc:picChg>
      </pc:sldChg>
      <pc:sldChg chg="modTransition">
        <pc:chgData name="Stella Frisina" userId="fa6ee8fc-68de-4e89-9e89-9c0e45a13eea" providerId="ADAL" clId="{10BC3BF5-A54F-4386-BF46-279DA96C95CC}" dt="2023-02-13T01:15:43.337" v="204"/>
        <pc:sldMkLst>
          <pc:docMk/>
          <pc:sldMk cId="2557711782" sldId="503"/>
        </pc:sldMkLst>
      </pc:sldChg>
      <pc:sldChg chg="modTransition">
        <pc:chgData name="Stella Frisina" userId="fa6ee8fc-68de-4e89-9e89-9c0e45a13eea" providerId="ADAL" clId="{10BC3BF5-A54F-4386-BF46-279DA96C95CC}" dt="2023-02-13T01:15:43.337" v="204"/>
        <pc:sldMkLst>
          <pc:docMk/>
          <pc:sldMk cId="1129458912" sldId="505"/>
        </pc:sldMkLst>
      </pc:sldChg>
      <pc:sldChg chg="modSp mod modTransition">
        <pc:chgData name="Stella Frisina" userId="fa6ee8fc-68de-4e89-9e89-9c0e45a13eea" providerId="ADAL" clId="{10BC3BF5-A54F-4386-BF46-279DA96C95CC}" dt="2023-02-13T01:16:45.930" v="221" actId="1035"/>
        <pc:sldMkLst>
          <pc:docMk/>
          <pc:sldMk cId="3794828482" sldId="9180"/>
        </pc:sldMkLst>
        <pc:spChg chg="mod">
          <ac:chgData name="Stella Frisina" userId="fa6ee8fc-68de-4e89-9e89-9c0e45a13eea" providerId="ADAL" clId="{10BC3BF5-A54F-4386-BF46-279DA96C95CC}" dt="2023-02-13T01:16:10.981" v="206" actId="14100"/>
          <ac:spMkLst>
            <pc:docMk/>
            <pc:sldMk cId="3794828482" sldId="9180"/>
            <ac:spMk id="3" creationId="{D3785654-6DBF-2797-B8CD-36DDBB1C9DEB}"/>
          </ac:spMkLst>
        </pc:spChg>
        <pc:spChg chg="mod">
          <ac:chgData name="Stella Frisina" userId="fa6ee8fc-68de-4e89-9e89-9c0e45a13eea" providerId="ADAL" clId="{10BC3BF5-A54F-4386-BF46-279DA96C95CC}" dt="2023-02-13T01:16:40.790" v="218" actId="1036"/>
          <ac:spMkLst>
            <pc:docMk/>
            <pc:sldMk cId="3794828482" sldId="9180"/>
            <ac:spMk id="4" creationId="{FB79D0CC-89C0-B02B-A000-EA72503D07E6}"/>
          </ac:spMkLst>
        </pc:spChg>
        <pc:spChg chg="mod">
          <ac:chgData name="Stella Frisina" userId="fa6ee8fc-68de-4e89-9e89-9c0e45a13eea" providerId="ADAL" clId="{10BC3BF5-A54F-4386-BF46-279DA96C95CC}" dt="2023-02-13T01:16:45.930" v="221" actId="1035"/>
          <ac:spMkLst>
            <pc:docMk/>
            <pc:sldMk cId="3794828482" sldId="9180"/>
            <ac:spMk id="5" creationId="{0365BB3F-34F1-D099-2821-E03686B1682E}"/>
          </ac:spMkLst>
        </pc:spChg>
      </pc:sldChg>
      <pc:sldChg chg="addSp delSp modSp mod modTransition setBg">
        <pc:chgData name="Stella Frisina" userId="fa6ee8fc-68de-4e89-9e89-9c0e45a13eea" providerId="ADAL" clId="{10BC3BF5-A54F-4386-BF46-279DA96C95CC}" dt="2023-02-13T01:15:43.337" v="204"/>
        <pc:sldMkLst>
          <pc:docMk/>
          <pc:sldMk cId="1585496435" sldId="9182"/>
        </pc:sldMkLst>
        <pc:picChg chg="add del mod ord">
          <ac:chgData name="Stella Frisina" userId="fa6ee8fc-68de-4e89-9e89-9c0e45a13eea" providerId="ADAL" clId="{10BC3BF5-A54F-4386-BF46-279DA96C95CC}" dt="2023-02-13T01:04:47.099" v="83" actId="29295"/>
          <ac:picMkLst>
            <pc:docMk/>
            <pc:sldMk cId="1585496435" sldId="9182"/>
            <ac:picMk id="7" creationId="{8BF8373F-5042-1870-A317-D222DCE47097}"/>
          </ac:picMkLst>
        </pc:picChg>
      </pc:sldChg>
      <pc:sldChg chg="addSp delSp modSp mod modTransition">
        <pc:chgData name="Stella Frisina" userId="fa6ee8fc-68de-4e89-9e89-9c0e45a13eea" providerId="ADAL" clId="{10BC3BF5-A54F-4386-BF46-279DA96C95CC}" dt="2023-02-13T01:15:43.337" v="204"/>
        <pc:sldMkLst>
          <pc:docMk/>
          <pc:sldMk cId="152297624" sldId="9183"/>
        </pc:sldMkLst>
        <pc:spChg chg="mod">
          <ac:chgData name="Stella Frisina" userId="fa6ee8fc-68de-4e89-9e89-9c0e45a13eea" providerId="ADAL" clId="{10BC3BF5-A54F-4386-BF46-279DA96C95CC}" dt="2023-02-13T01:06:30.373" v="137" actId="1076"/>
          <ac:spMkLst>
            <pc:docMk/>
            <pc:sldMk cId="152297624" sldId="9183"/>
            <ac:spMk id="47" creationId="{A9E2264F-F9DB-F416-FDA7-7420FBAB9E8A}"/>
          </ac:spMkLst>
        </pc:spChg>
        <pc:picChg chg="add del mod">
          <ac:chgData name="Stella Frisina" userId="fa6ee8fc-68de-4e89-9e89-9c0e45a13eea" providerId="ADAL" clId="{10BC3BF5-A54F-4386-BF46-279DA96C95CC}" dt="2023-02-13T01:06:08.184" v="130" actId="29295"/>
          <ac:picMkLst>
            <pc:docMk/>
            <pc:sldMk cId="152297624" sldId="9183"/>
            <ac:picMk id="7" creationId="{D6A09922-905B-4BAF-44E5-45BE4FDF5654}"/>
          </ac:picMkLst>
        </pc:picChg>
      </pc:sldChg>
      <pc:sldChg chg="modTransition">
        <pc:chgData name="Stella Frisina" userId="fa6ee8fc-68de-4e89-9e89-9c0e45a13eea" providerId="ADAL" clId="{10BC3BF5-A54F-4386-BF46-279DA96C95CC}" dt="2023-02-13T01:15:43.337" v="204"/>
        <pc:sldMkLst>
          <pc:docMk/>
          <pc:sldMk cId="2507919882" sldId="9185"/>
        </pc:sldMkLst>
      </pc:sldChg>
      <pc:sldChg chg="del">
        <pc:chgData name="Stella Frisina" userId="fa6ee8fc-68de-4e89-9e89-9c0e45a13eea" providerId="ADAL" clId="{10BC3BF5-A54F-4386-BF46-279DA96C95CC}" dt="2023-02-13T01:06:58.775" v="138" actId="47"/>
        <pc:sldMkLst>
          <pc:docMk/>
          <pc:sldMk cId="726218017" sldId="9186"/>
        </pc:sldMkLst>
      </pc:sldChg>
      <pc:sldChg chg="modSp del mod">
        <pc:chgData name="Stella Frisina" userId="fa6ee8fc-68de-4e89-9e89-9c0e45a13eea" providerId="ADAL" clId="{10BC3BF5-A54F-4386-BF46-279DA96C95CC}" dt="2023-02-13T00:58:55.723" v="32" actId="47"/>
        <pc:sldMkLst>
          <pc:docMk/>
          <pc:sldMk cId="3461457639" sldId="9187"/>
        </pc:sldMkLst>
        <pc:spChg chg="mod">
          <ac:chgData name="Stella Frisina" userId="fa6ee8fc-68de-4e89-9e89-9c0e45a13eea" providerId="ADAL" clId="{10BC3BF5-A54F-4386-BF46-279DA96C95CC}" dt="2023-02-13T00:56:12.798" v="10" actId="14100"/>
          <ac:spMkLst>
            <pc:docMk/>
            <pc:sldMk cId="3461457639" sldId="9187"/>
            <ac:spMk id="2" creationId="{E6CECC0F-B3CA-10BD-FC81-6C5D66FC79D5}"/>
          </ac:spMkLst>
        </pc:spChg>
        <pc:picChg chg="mod ord">
          <ac:chgData name="Stella Frisina" userId="fa6ee8fc-68de-4e89-9e89-9c0e45a13eea" providerId="ADAL" clId="{10BC3BF5-A54F-4386-BF46-279DA96C95CC}" dt="2023-02-13T00:56:47.903" v="18" actId="339"/>
          <ac:picMkLst>
            <pc:docMk/>
            <pc:sldMk cId="3461457639" sldId="9187"/>
            <ac:picMk id="6" creationId="{4BDFD1D6-CD54-EB1E-721B-9C8CBB0D99FB}"/>
          </ac:picMkLst>
        </pc:picChg>
        <pc:picChg chg="mod ord">
          <ac:chgData name="Stella Frisina" userId="fa6ee8fc-68de-4e89-9e89-9c0e45a13eea" providerId="ADAL" clId="{10BC3BF5-A54F-4386-BF46-279DA96C95CC}" dt="2023-02-13T00:56:47.903" v="18" actId="339"/>
          <ac:picMkLst>
            <pc:docMk/>
            <pc:sldMk cId="3461457639" sldId="9187"/>
            <ac:picMk id="8" creationId="{FC513AEA-C8F0-201E-EB15-9F826222882C}"/>
          </ac:picMkLst>
        </pc:picChg>
        <pc:picChg chg="mod ord">
          <ac:chgData name="Stella Frisina" userId="fa6ee8fc-68de-4e89-9e89-9c0e45a13eea" providerId="ADAL" clId="{10BC3BF5-A54F-4386-BF46-279DA96C95CC}" dt="2023-02-13T00:56:47.903" v="18" actId="339"/>
          <ac:picMkLst>
            <pc:docMk/>
            <pc:sldMk cId="3461457639" sldId="9187"/>
            <ac:picMk id="10" creationId="{A1570FDB-B6AF-3D5B-CB6D-632D29D35A75}"/>
          </ac:picMkLst>
        </pc:picChg>
      </pc:sldChg>
      <pc:sldChg chg="addSp modSp new mod modTransition setBg">
        <pc:chgData name="Stella Frisina" userId="fa6ee8fc-68de-4e89-9e89-9c0e45a13eea" providerId="ADAL" clId="{10BC3BF5-A54F-4386-BF46-279DA96C95CC}" dt="2023-02-13T01:15:43.337" v="204"/>
        <pc:sldMkLst>
          <pc:docMk/>
          <pc:sldMk cId="2319791468" sldId="9188"/>
        </pc:sldMkLst>
        <pc:spChg chg="add mod">
          <ac:chgData name="Stella Frisina" userId="fa6ee8fc-68de-4e89-9e89-9c0e45a13eea" providerId="ADAL" clId="{10BC3BF5-A54F-4386-BF46-279DA96C95CC}" dt="2023-02-13T00:58:45.391" v="30" actId="113"/>
          <ac:spMkLst>
            <pc:docMk/>
            <pc:sldMk cId="2319791468" sldId="9188"/>
            <ac:spMk id="2" creationId="{B81FA459-A585-984A-6A5C-8A41DAFFC038}"/>
          </ac:spMkLst>
        </pc:spChg>
        <pc:picChg chg="add mod">
          <ac:chgData name="Stella Frisina" userId="fa6ee8fc-68de-4e89-9e89-9c0e45a13eea" providerId="ADAL" clId="{10BC3BF5-A54F-4386-BF46-279DA96C95CC}" dt="2023-02-13T00:58:34.456" v="28"/>
          <ac:picMkLst>
            <pc:docMk/>
            <pc:sldMk cId="2319791468" sldId="9188"/>
            <ac:picMk id="3" creationId="{6A5DF95C-D8BF-E130-4ADD-78D06BC3572A}"/>
          </ac:picMkLst>
        </pc:picChg>
        <pc:picChg chg="add mod">
          <ac:chgData name="Stella Frisina" userId="fa6ee8fc-68de-4e89-9e89-9c0e45a13eea" providerId="ADAL" clId="{10BC3BF5-A54F-4386-BF46-279DA96C95CC}" dt="2023-02-13T00:58:34.456" v="28"/>
          <ac:picMkLst>
            <pc:docMk/>
            <pc:sldMk cId="2319791468" sldId="9188"/>
            <ac:picMk id="4" creationId="{A00EDFE4-8F26-F4D1-98E3-69A520B981DE}"/>
          </ac:picMkLst>
        </pc:picChg>
        <pc:picChg chg="add mod">
          <ac:chgData name="Stella Frisina" userId="fa6ee8fc-68de-4e89-9e89-9c0e45a13eea" providerId="ADAL" clId="{10BC3BF5-A54F-4386-BF46-279DA96C95CC}" dt="2023-02-13T00:58:34.456" v="28"/>
          <ac:picMkLst>
            <pc:docMk/>
            <pc:sldMk cId="2319791468" sldId="9188"/>
            <ac:picMk id="5" creationId="{ECA7CB05-235C-E475-E6F7-E9295D86C7ED}"/>
          </ac:picMkLst>
        </pc:picChg>
      </pc:sldChg>
      <pc:sldChg chg="new del">
        <pc:chgData name="Stella Frisina" userId="fa6ee8fc-68de-4e89-9e89-9c0e45a13eea" providerId="ADAL" clId="{10BC3BF5-A54F-4386-BF46-279DA96C95CC}" dt="2023-02-13T01:03:20.413" v="55" actId="47"/>
        <pc:sldMkLst>
          <pc:docMk/>
          <pc:sldMk cId="1299558190" sldId="9189"/>
        </pc:sldMkLst>
      </pc:sldChg>
      <pc:sldChg chg="addSp modSp new del">
        <pc:chgData name="Stella Frisina" userId="fa6ee8fc-68de-4e89-9e89-9c0e45a13eea" providerId="ADAL" clId="{10BC3BF5-A54F-4386-BF46-279DA96C95CC}" dt="2023-02-13T01:02:55.115" v="50" actId="47"/>
        <pc:sldMkLst>
          <pc:docMk/>
          <pc:sldMk cId="3245463577" sldId="9189"/>
        </pc:sldMkLst>
        <pc:picChg chg="add mod">
          <ac:chgData name="Stella Frisina" userId="fa6ee8fc-68de-4e89-9e89-9c0e45a13eea" providerId="ADAL" clId="{10BC3BF5-A54F-4386-BF46-279DA96C95CC}" dt="2023-02-13T01:02:16.195" v="48"/>
          <ac:picMkLst>
            <pc:docMk/>
            <pc:sldMk cId="3245463577" sldId="9189"/>
            <ac:picMk id="2" creationId="{329E6210-B0EE-93EA-4A27-BD826D5619BA}"/>
          </ac:picMkLst>
        </pc:picChg>
      </pc:sldChg>
      <pc:sldChg chg="addSp modSp new mod modTransition">
        <pc:chgData name="Stella Frisina" userId="fa6ee8fc-68de-4e89-9e89-9c0e45a13eea" providerId="ADAL" clId="{10BC3BF5-A54F-4386-BF46-279DA96C95CC}" dt="2023-02-13T01:15:43.337" v="204"/>
        <pc:sldMkLst>
          <pc:docMk/>
          <pc:sldMk cId="600835809" sldId="9190"/>
        </pc:sldMkLst>
        <pc:spChg chg="add mod">
          <ac:chgData name="Stella Frisina" userId="fa6ee8fc-68de-4e89-9e89-9c0e45a13eea" providerId="ADAL" clId="{10BC3BF5-A54F-4386-BF46-279DA96C95CC}" dt="2023-02-13T01:07:17.830" v="140" actId="14100"/>
          <ac:spMkLst>
            <pc:docMk/>
            <pc:sldMk cId="600835809" sldId="9190"/>
            <ac:spMk id="3" creationId="{85650BED-E7E3-AC82-0DD0-7EE8F4900DC4}"/>
          </ac:spMkLst>
        </pc:spChg>
        <pc:picChg chg="add mod">
          <ac:chgData name="Stella Frisina" userId="fa6ee8fc-68de-4e89-9e89-9c0e45a13eea" providerId="ADAL" clId="{10BC3BF5-A54F-4386-BF46-279DA96C95CC}" dt="2023-02-13T01:04:14.561" v="72" actId="29295"/>
          <ac:picMkLst>
            <pc:docMk/>
            <pc:sldMk cId="600835809" sldId="9190"/>
            <ac:picMk id="2" creationId="{09D43342-5DB9-3588-B065-EE08E681FBE7}"/>
          </ac:picMkLst>
        </pc:picChg>
      </pc:sldChg>
      <pc:sldChg chg="addSp modSp new mod modTransition setBg">
        <pc:chgData name="Stella Frisina" userId="fa6ee8fc-68de-4e89-9e89-9c0e45a13eea" providerId="ADAL" clId="{10BC3BF5-A54F-4386-BF46-279DA96C95CC}" dt="2023-02-13T01:15:43.337" v="204"/>
        <pc:sldMkLst>
          <pc:docMk/>
          <pc:sldMk cId="3031712589" sldId="9191"/>
        </pc:sldMkLst>
        <pc:spChg chg="add mod">
          <ac:chgData name="Stella Frisina" userId="fa6ee8fc-68de-4e89-9e89-9c0e45a13eea" providerId="ADAL" clId="{10BC3BF5-A54F-4386-BF46-279DA96C95CC}" dt="2023-02-13T01:14:38.521" v="198" actId="1076"/>
          <ac:spMkLst>
            <pc:docMk/>
            <pc:sldMk cId="3031712589" sldId="9191"/>
            <ac:spMk id="3" creationId="{A8A39EAC-EE92-4645-5598-7CC80BB2D9B9}"/>
          </ac:spMkLst>
        </pc:spChg>
        <pc:picChg chg="add mod modCrop">
          <ac:chgData name="Stella Frisina" userId="fa6ee8fc-68de-4e89-9e89-9c0e45a13eea" providerId="ADAL" clId="{10BC3BF5-A54F-4386-BF46-279DA96C95CC}" dt="2023-02-13T01:14:24.498" v="195" actId="1076"/>
          <ac:picMkLst>
            <pc:docMk/>
            <pc:sldMk cId="3031712589" sldId="9191"/>
            <ac:picMk id="2" creationId="{78A571CA-8E5C-9410-A464-21E470A30BAC}"/>
          </ac:picMkLst>
        </pc:picChg>
      </pc:sldChg>
      <pc:sldMasterChg chg="modTransition modSldLayout">
        <pc:chgData name="Stella Frisina" userId="fa6ee8fc-68de-4e89-9e89-9c0e45a13eea" providerId="ADAL" clId="{10BC3BF5-A54F-4386-BF46-279DA96C95CC}" dt="2023-02-13T01:15:43.337" v="204"/>
        <pc:sldMasterMkLst>
          <pc:docMk/>
          <pc:sldMasterMk cId="3674187164" sldId="2147483648"/>
        </pc:sldMasterMkLst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444696192" sldId="2147483650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848259057" sldId="2147483654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2743030156" sldId="2147483663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2847569105" sldId="2147483671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2070283406" sldId="2147483676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540701739" sldId="2147483677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696931386" sldId="2147483678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1401939920" sldId="2147483681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2329371793" sldId="2147483683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205606353" sldId="2147483684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963934851" sldId="2147483685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2141792447" sldId="2147483686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4144421874" sldId="2147483687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3171227501" sldId="2147483688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2959647788" sldId="2147483689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578585765" sldId="2147483690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3595794411" sldId="2147483691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2560372030" sldId="2147483692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457909041" sldId="2147483693"/>
          </pc:sldLayoutMkLst>
        </pc:sldLayoutChg>
        <pc:sldLayoutChg chg="modTransition">
          <pc:chgData name="Stella Frisina" userId="fa6ee8fc-68de-4e89-9e89-9c0e45a13eea" providerId="ADAL" clId="{10BC3BF5-A54F-4386-BF46-279DA96C95CC}" dt="2023-02-13T01:15:43.337" v="204"/>
          <pc:sldLayoutMkLst>
            <pc:docMk/>
            <pc:sldMasterMk cId="3674187164" sldId="2147483648"/>
            <pc:sldLayoutMk cId="3723563789" sldId="214748369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C9A66F-F2F8-4E4D-BF42-1E0E656DFB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AF87E-143C-47BD-BB80-04DA256227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4B23D-2492-45D9-B0BA-F81A989CF8D5}" type="datetimeFigureOut">
              <a:rPr lang="en-AU" smtClean="0"/>
              <a:t>13/02/2023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F181A-53C9-4C76-8797-5CD3C4E7F5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04E3E-2359-4711-A55C-32116B0387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47DD2-31ED-4EE1-8452-66D2F69BE87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2238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CE856-A9FF-40B7-AA00-6ADB752BC530}" type="datetimeFigureOut">
              <a:rPr lang="en-AU" smtClean="0"/>
              <a:t>13/02/2023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24C8F-0463-468A-BADB-91D5C3763A1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889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059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9432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670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106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651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145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0732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529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087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229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CF6F5579-DA68-8A52-FA83-36A9FD236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324" y="751455"/>
            <a:ext cx="5355087" cy="5355087"/>
          </a:xfrm>
          <a:prstGeom prst="ellipse">
            <a:avLst/>
          </a:prstGeom>
          <a:ln w="38100">
            <a:noFill/>
          </a:ln>
          <a:effectLst/>
        </p:spPr>
      </p:pic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9EF4ACD-286B-4C0B-BBE5-6B54FE456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2173" y="3706275"/>
            <a:ext cx="5513229" cy="715844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presentation title</a:t>
            </a:r>
            <a:endParaRPr lang="en-AU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6CC8A72-2F5E-4E6C-A751-F73D333E4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173" y="4499753"/>
            <a:ext cx="5513229" cy="360000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 Month Year</a:t>
            </a:r>
            <a:endParaRPr lang="en-AU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EEBE08-45EB-004A-7BBF-05D710E26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208" y="177099"/>
            <a:ext cx="2319479" cy="961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F6B01-7828-1550-3708-466AE8F5FCBB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3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1F4E-476C-4133-A6D8-0BBAD10C7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97" y="258703"/>
            <a:ext cx="10841448" cy="40828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92A50B9-CAC9-68AB-38DA-EDCE69668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24095"/>
            <a:ext cx="644996" cy="549272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274CE1ED-20D3-9531-FCC1-521C936EFC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79458" y="709940"/>
            <a:ext cx="10841081" cy="297762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AADCCC-EF39-921C-A029-6E9B1EC7D9A5}"/>
              </a:ext>
            </a:extLst>
          </p:cNvPr>
          <p:cNvCxnSpPr>
            <a:cxnSpLocks/>
          </p:cNvCxnSpPr>
          <p:nvPr userDrawn="1"/>
        </p:nvCxnSpPr>
        <p:spPr>
          <a:xfrm>
            <a:off x="315438" y="1081760"/>
            <a:ext cx="11514612" cy="0"/>
          </a:xfrm>
          <a:prstGeom prst="line">
            <a:avLst/>
          </a:prstGeom>
          <a:ln w="9525">
            <a:solidFill>
              <a:srgbClr val="2C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45C5C4-1AFB-B5ED-5EE3-8F9F61B6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00" y="1260000"/>
            <a:ext cx="11495950" cy="5400000"/>
          </a:xfrm>
        </p:spPr>
        <p:txBody>
          <a:bodyPr>
            <a:norm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469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44D6CE-2A00-5F03-D792-B02A562B7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97" y="258703"/>
            <a:ext cx="10841448" cy="40828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9531839-5245-1DA8-1C33-74B0E0A3E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24095"/>
            <a:ext cx="644996" cy="54927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2F1DD0-910C-A75D-45DD-AA2D230F4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00" y="1260000"/>
            <a:ext cx="11495950" cy="5400000"/>
          </a:xfrm>
        </p:spPr>
        <p:txBody>
          <a:bodyPr>
            <a:norm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05C640-E106-B9F5-DD5E-E5CF994B2ABB}"/>
              </a:ext>
            </a:extLst>
          </p:cNvPr>
          <p:cNvCxnSpPr>
            <a:cxnSpLocks/>
          </p:cNvCxnSpPr>
          <p:nvPr userDrawn="1"/>
        </p:nvCxnSpPr>
        <p:spPr>
          <a:xfrm>
            <a:off x="315438" y="1081760"/>
            <a:ext cx="11514612" cy="0"/>
          </a:xfrm>
          <a:prstGeom prst="line">
            <a:avLst/>
          </a:prstGeom>
          <a:ln w="9525">
            <a:solidFill>
              <a:srgbClr val="2C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28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FD975-3FCC-5F8E-0ACD-D29DEBF898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4800" y="1260000"/>
            <a:ext cx="5614462" cy="5400000"/>
          </a:xfrm>
        </p:spPr>
        <p:txBody>
          <a:bodyPr>
            <a:norm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607F83-843E-B6F1-9ABE-6F6A2A5D4E8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15588" y="1260000"/>
            <a:ext cx="5614462" cy="5400000"/>
          </a:xfrm>
        </p:spPr>
        <p:txBody>
          <a:bodyPr>
            <a:norm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DBA7BD-1B2E-AD0F-3A0C-67823F4E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97" y="258703"/>
            <a:ext cx="10841448" cy="40828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3A8FC77-548B-57D4-AF4F-87F531C3EF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24095"/>
            <a:ext cx="644996" cy="549272"/>
          </a:xfrm>
          <a:prstGeom prst="rect">
            <a:avLst/>
          </a:prstGeom>
        </p:spPr>
      </p:pic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E60CA575-5612-DD73-66A7-B40FFE6D267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79458" y="709940"/>
            <a:ext cx="10841081" cy="297762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C529DF-F611-F0FB-46A9-EDB0CA2DB7DB}"/>
              </a:ext>
            </a:extLst>
          </p:cNvPr>
          <p:cNvCxnSpPr>
            <a:cxnSpLocks/>
          </p:cNvCxnSpPr>
          <p:nvPr userDrawn="1"/>
        </p:nvCxnSpPr>
        <p:spPr>
          <a:xfrm>
            <a:off x="315438" y="1081760"/>
            <a:ext cx="11514612" cy="0"/>
          </a:xfrm>
          <a:prstGeom prst="line">
            <a:avLst/>
          </a:prstGeom>
          <a:ln w="9525">
            <a:solidFill>
              <a:srgbClr val="2C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93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FD975-3FCC-5F8E-0ACD-D29DEBF898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79096" y="1698547"/>
            <a:ext cx="6422368" cy="4935353"/>
          </a:xfrm>
        </p:spPr>
        <p:txBody>
          <a:bodyPr>
            <a:normAutofit/>
          </a:bodyPr>
          <a:lstStyle>
            <a:lvl1pPr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607F83-843E-B6F1-9ABE-6F6A2A5D4E8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13200" y="1698547"/>
            <a:ext cx="4305600" cy="493535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29F74"/>
                </a:solidFill>
                <a:latin typeface="+mj-lt"/>
              </a:defRPr>
            </a:lvl1pPr>
            <a:lvl2pPr>
              <a:defRPr sz="2400">
                <a:solidFill>
                  <a:srgbClr val="229F74"/>
                </a:solidFill>
                <a:latin typeface="+mj-lt"/>
              </a:defRPr>
            </a:lvl2pPr>
            <a:lvl3pPr>
              <a:defRPr sz="2400">
                <a:solidFill>
                  <a:srgbClr val="229F74"/>
                </a:solidFill>
                <a:latin typeface="+mj-lt"/>
              </a:defRPr>
            </a:lvl3pPr>
            <a:lvl4pPr>
              <a:defRPr sz="2400">
                <a:solidFill>
                  <a:srgbClr val="229F74"/>
                </a:solidFill>
                <a:latin typeface="+mj-lt"/>
              </a:defRPr>
            </a:lvl4pPr>
            <a:lvl5pPr>
              <a:defRPr sz="2400">
                <a:solidFill>
                  <a:srgbClr val="229F74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6EC28C46-E7B9-ED82-EE66-CB7520A34D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79096" y="1260000"/>
            <a:ext cx="6347724" cy="300876"/>
          </a:xfrm>
        </p:spPr>
        <p:txBody>
          <a:bodyPr>
            <a:noAutofit/>
          </a:bodyPr>
          <a:lstStyle>
            <a:lvl1pPr marL="0" indent="0">
              <a:buNone/>
              <a:defRPr sz="1500" b="1" i="0">
                <a:solidFill>
                  <a:srgbClr val="229F7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subheading</a:t>
            </a:r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D9B45A-AAEB-B85A-1FA3-8ADA7E33A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97" y="258703"/>
            <a:ext cx="10841448" cy="40828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52E46FB-7DBB-54AA-F3F5-92B31C228F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24095"/>
            <a:ext cx="644996" cy="549272"/>
          </a:xfrm>
          <a:prstGeom prst="rect">
            <a:avLst/>
          </a:prstGeom>
        </p:spPr>
      </p:pic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19B456-440A-807A-2671-88D4B0AD83E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79458" y="709940"/>
            <a:ext cx="10841081" cy="297762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7C87C40-9801-522F-1DE1-F99EAE9A3ABC}"/>
              </a:ext>
            </a:extLst>
          </p:cNvPr>
          <p:cNvCxnSpPr>
            <a:cxnSpLocks/>
          </p:cNvCxnSpPr>
          <p:nvPr userDrawn="1"/>
        </p:nvCxnSpPr>
        <p:spPr>
          <a:xfrm>
            <a:off x="315438" y="1081760"/>
            <a:ext cx="11514612" cy="0"/>
          </a:xfrm>
          <a:prstGeom prst="line">
            <a:avLst/>
          </a:prstGeom>
          <a:ln w="9525">
            <a:solidFill>
              <a:srgbClr val="2C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0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875C6551-9A74-ABA0-6C41-B4F31BD2E9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13638" y="6333924"/>
            <a:ext cx="4316412" cy="300876"/>
          </a:xfrm>
        </p:spPr>
        <p:txBody>
          <a:bodyPr anchor="ctr">
            <a:noAutofit/>
          </a:bodyPr>
          <a:lstStyle>
            <a:lvl1pPr marL="0" indent="0" algn="ctr">
              <a:buNone/>
              <a:defRPr sz="900" b="0" i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</a:t>
            </a:r>
            <a:r>
              <a:rPr lang="en-AU" sz="800">
                <a:latin typeface="+mj-lt"/>
              </a:rPr>
              <a:t>Caption. </a:t>
            </a:r>
            <a:r>
              <a:rPr lang="en-AU" sz="800" i="1">
                <a:latin typeface="+mj-lt"/>
              </a:rPr>
              <a:t>Photographer/AWC</a:t>
            </a:r>
            <a:endParaRPr lang="en-A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7B079BB-D268-8B64-3D34-7C9B8CBD8F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13638" y="1699200"/>
            <a:ext cx="4306901" cy="4560664"/>
          </a:xfrm>
        </p:spPr>
        <p:txBody>
          <a:bodyPr>
            <a:norm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21" name="SmartArt Placeholder 20">
            <a:extLst>
              <a:ext uri="{FF2B5EF4-FFF2-40B4-BE49-F238E27FC236}">
                <a16:creationId xmlns:a16="http://schemas.microsoft.com/office/drawing/2014/main" id="{17FDACB9-5884-B98F-0F35-F74ECA34863B}"/>
              </a:ext>
            </a:extLst>
          </p:cNvPr>
          <p:cNvSpPr>
            <a:spLocks noGrp="1"/>
          </p:cNvSpPr>
          <p:nvPr>
            <p:ph type="dgm" sz="quarter" idx="18"/>
          </p:nvPr>
        </p:nvSpPr>
        <p:spPr>
          <a:xfrm>
            <a:off x="979095" y="1699200"/>
            <a:ext cx="6422400" cy="4935600"/>
          </a:xfrm>
        </p:spPr>
        <p:txBody>
          <a:bodyPr>
            <a:norm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C3E4FF-B78F-1990-2B33-5E91EF41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97" y="258703"/>
            <a:ext cx="10841448" cy="40828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0615083-0CF1-E8D1-CD90-247CD99E09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24095"/>
            <a:ext cx="644996" cy="549272"/>
          </a:xfrm>
          <a:prstGeom prst="rect">
            <a:avLst/>
          </a:prstGeom>
        </p:spPr>
      </p:pic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DD275ED2-BC98-9112-9B00-62456864D24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79458" y="709940"/>
            <a:ext cx="10841081" cy="297762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CE1AE2C1-9A00-F43C-7E8C-CFDCE00938E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79096" y="1260000"/>
            <a:ext cx="6347724" cy="300876"/>
          </a:xfrm>
        </p:spPr>
        <p:txBody>
          <a:bodyPr>
            <a:noAutofit/>
          </a:bodyPr>
          <a:lstStyle>
            <a:lvl1pPr marL="0" indent="0">
              <a:buNone/>
              <a:defRPr sz="1500" b="1" i="0">
                <a:solidFill>
                  <a:srgbClr val="229F7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subheading</a:t>
            </a:r>
            <a:endParaRPr lang="en-AU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27916E-FF98-4C1B-8365-60AC2EE1EB94}"/>
              </a:ext>
            </a:extLst>
          </p:cNvPr>
          <p:cNvCxnSpPr>
            <a:cxnSpLocks/>
          </p:cNvCxnSpPr>
          <p:nvPr userDrawn="1"/>
        </p:nvCxnSpPr>
        <p:spPr>
          <a:xfrm>
            <a:off x="315438" y="1081760"/>
            <a:ext cx="11514612" cy="0"/>
          </a:xfrm>
          <a:prstGeom prst="line">
            <a:avLst/>
          </a:prstGeom>
          <a:ln w="9525">
            <a:solidFill>
              <a:srgbClr val="2C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3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875C6551-9A74-ABA0-6C41-B4F31BD2E9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301" y="6205887"/>
            <a:ext cx="5535453" cy="300876"/>
          </a:xfrm>
        </p:spPr>
        <p:txBody>
          <a:bodyPr anchor="ctr">
            <a:noAutofit/>
          </a:bodyPr>
          <a:lstStyle>
            <a:lvl1pPr marL="0" indent="0" algn="ctr">
              <a:buNone/>
              <a:defRPr sz="900" b="0" i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</a:t>
            </a:r>
            <a:r>
              <a:rPr lang="en-AU" sz="800">
                <a:latin typeface="+mj-lt"/>
              </a:rPr>
              <a:t>Caption. </a:t>
            </a:r>
            <a:r>
              <a:rPr lang="en-AU" sz="800" i="1">
                <a:latin typeface="+mj-lt"/>
              </a:rPr>
              <a:t>Photographer/AWC</a:t>
            </a:r>
            <a:endParaRPr lang="en-A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7B079BB-D268-8B64-3D34-7C9B8CBD8F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82400" y="1693351"/>
            <a:ext cx="5523256" cy="4454709"/>
          </a:xfrm>
        </p:spPr>
        <p:txBody>
          <a:bodyPr>
            <a:norm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15B541A-F84D-91C5-9D7D-19BC995B33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200" y="1699200"/>
            <a:ext cx="5113338" cy="4454564"/>
          </a:xfrm>
        </p:spPr>
        <p:txBody>
          <a:bodyPr>
            <a:norm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805D3492-3560-054C-25DD-D677F8A817B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79096" y="6205887"/>
            <a:ext cx="5113697" cy="300876"/>
          </a:xfrm>
        </p:spPr>
        <p:txBody>
          <a:bodyPr anchor="ctr">
            <a:noAutofit/>
          </a:bodyPr>
          <a:lstStyle>
            <a:lvl1pPr marL="0" indent="0" algn="ctr">
              <a:buNone/>
              <a:defRPr sz="900" b="0" i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</a:t>
            </a:r>
            <a:r>
              <a:rPr lang="en-AU" sz="800">
                <a:latin typeface="+mj-lt"/>
              </a:rPr>
              <a:t>Caption. </a:t>
            </a:r>
            <a:r>
              <a:rPr lang="en-AU" sz="800" i="1">
                <a:latin typeface="+mj-lt"/>
              </a:rPr>
              <a:t>Photographer/AWC</a:t>
            </a:r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A8A840-66F5-55BE-C129-73CFB46A4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97" y="258703"/>
            <a:ext cx="10841448" cy="40828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4C6884B-5218-9D36-4BD3-497A86232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24095"/>
            <a:ext cx="644996" cy="549272"/>
          </a:xfrm>
          <a:prstGeom prst="rect">
            <a:avLst/>
          </a:prstGeom>
        </p:spPr>
      </p:pic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EF224D00-38DE-A47A-93DB-93F903649BF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79458" y="709940"/>
            <a:ext cx="10841081" cy="297762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E2192B5-316F-ACA5-2088-7C9272D79F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79096" y="1260000"/>
            <a:ext cx="6347724" cy="300876"/>
          </a:xfrm>
        </p:spPr>
        <p:txBody>
          <a:bodyPr>
            <a:noAutofit/>
          </a:bodyPr>
          <a:lstStyle>
            <a:lvl1pPr marL="0" indent="0">
              <a:buNone/>
              <a:defRPr sz="1500" b="1" i="0">
                <a:solidFill>
                  <a:srgbClr val="229F7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subheading</a:t>
            </a:r>
            <a:endParaRPr lang="en-AU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7A6143-1730-C09C-6972-3675AF951F43}"/>
              </a:ext>
            </a:extLst>
          </p:cNvPr>
          <p:cNvCxnSpPr>
            <a:cxnSpLocks/>
          </p:cNvCxnSpPr>
          <p:nvPr userDrawn="1"/>
        </p:nvCxnSpPr>
        <p:spPr>
          <a:xfrm>
            <a:off x="315438" y="1081760"/>
            <a:ext cx="11514612" cy="0"/>
          </a:xfrm>
          <a:prstGeom prst="line">
            <a:avLst/>
          </a:prstGeom>
          <a:ln w="9525">
            <a:solidFill>
              <a:srgbClr val="2C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79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8842479-70FB-687C-A7F4-4770BCF1D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24095"/>
            <a:ext cx="644996" cy="54927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7DDB79-5D3F-A3DF-6390-3EABC7A28367}"/>
              </a:ext>
            </a:extLst>
          </p:cNvPr>
          <p:cNvCxnSpPr>
            <a:cxnSpLocks/>
          </p:cNvCxnSpPr>
          <p:nvPr userDrawn="1"/>
        </p:nvCxnSpPr>
        <p:spPr>
          <a:xfrm>
            <a:off x="315438" y="1081760"/>
            <a:ext cx="11514612" cy="0"/>
          </a:xfrm>
          <a:prstGeom prst="line">
            <a:avLst/>
          </a:prstGeom>
          <a:ln w="9525">
            <a:solidFill>
              <a:srgbClr val="2C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70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8842479-70FB-687C-A7F4-4770BCF1D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24095"/>
            <a:ext cx="644996" cy="5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229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ABB23D7-8CC0-5C88-50F1-94D4B8CAFE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2486306" y="355019"/>
            <a:ext cx="7219388" cy="6147962"/>
          </a:xfrm>
          <a:prstGeom prst="rect">
            <a:avLst/>
          </a:prstGeom>
        </p:spPr>
      </p:pic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98488AC2-B95E-7BED-1F3E-B6120C3CBD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349" y="2836216"/>
            <a:ext cx="4691302" cy="592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E0D42D-1F0F-B3A6-8332-3B750AADCB13}"/>
              </a:ext>
            </a:extLst>
          </p:cNvPr>
          <p:cNvSpPr txBox="1"/>
          <p:nvPr userDrawn="1"/>
        </p:nvSpPr>
        <p:spPr>
          <a:xfrm>
            <a:off x="0" y="3429000"/>
            <a:ext cx="1219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400" dirty="0">
                <a:solidFill>
                  <a:schemeClr val="bg1"/>
                </a:solidFill>
                <a:latin typeface="+mj-lt"/>
              </a:rPr>
              <a:t>Australian Wildlife Conservancy (AWC) is a global leader in</a:t>
            </a:r>
          </a:p>
          <a:p>
            <a:pPr algn="ctr"/>
            <a:r>
              <a:rPr lang="en-AU" sz="1400" dirty="0">
                <a:solidFill>
                  <a:schemeClr val="bg1"/>
                </a:solidFill>
                <a:latin typeface="+mj-lt"/>
              </a:rPr>
              <a:t>conservation, providing hope to Australia’s wildlife with a science-informed,</a:t>
            </a:r>
          </a:p>
          <a:p>
            <a:pPr algn="ctr"/>
            <a:r>
              <a:rPr lang="en-AU" sz="1400" dirty="0">
                <a:solidFill>
                  <a:schemeClr val="bg1"/>
                </a:solidFill>
                <a:latin typeface="+mj-lt"/>
              </a:rPr>
              <a:t>land management partnership model that delivers high impact results.</a:t>
            </a:r>
          </a:p>
          <a:p>
            <a:pPr algn="ctr"/>
            <a:endParaRPr lang="en-US" sz="1000" dirty="0">
              <a:latin typeface="HelveticaNeueLT Std Lt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B9212-1CCE-8983-BB19-975E5CF60446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3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rgbClr val="229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F0AB7-FCB6-B095-D958-DFD784745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24" y="751455"/>
            <a:ext cx="5355087" cy="5355087"/>
          </a:xfrm>
          <a:prstGeom prst="ellipse">
            <a:avLst/>
          </a:prstGeom>
          <a:ln w="38100">
            <a:noFill/>
          </a:ln>
          <a:effectLst/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92A50B9-CAC9-68AB-38DA-EDCE69668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0" y="270750"/>
            <a:ext cx="644996" cy="549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3991E7-286C-D288-D289-AE5D60CCCF20}"/>
              </a:ext>
            </a:extLst>
          </p:cNvPr>
          <p:cNvSpPr/>
          <p:nvPr userDrawn="1"/>
        </p:nvSpPr>
        <p:spPr>
          <a:xfrm>
            <a:off x="6334092" y="4541080"/>
            <a:ext cx="5114731" cy="6215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AU" sz="900" b="1" spc="100" baseline="0" dirty="0">
                <a:solidFill>
                  <a:schemeClr val="bg1"/>
                </a:solidFill>
                <a:latin typeface="+mj-lt"/>
              </a:rPr>
              <a:t>Australian Wildlife Conservancy</a:t>
            </a:r>
          </a:p>
          <a:p>
            <a:pPr algn="l"/>
            <a:r>
              <a:rPr lang="en-AU" sz="900" spc="100" baseline="0" dirty="0">
                <a:solidFill>
                  <a:schemeClr val="bg1"/>
                </a:solidFill>
                <a:latin typeface="+mj-lt"/>
              </a:rPr>
              <a:t>ABN 36 068 572 556  </a:t>
            </a:r>
            <a:r>
              <a:rPr lang="en-AU" sz="900" b="1" spc="100" baseline="0" dirty="0">
                <a:solidFill>
                  <a:schemeClr val="bg1"/>
                </a:solidFill>
                <a:latin typeface="+mj-lt"/>
              </a:rPr>
              <a:t>|  </a:t>
            </a:r>
            <a:r>
              <a:rPr lang="en-AU" sz="900" spc="100" baseline="0" dirty="0">
                <a:solidFill>
                  <a:schemeClr val="bg1"/>
                </a:solidFill>
                <a:latin typeface="+mj-lt"/>
              </a:rPr>
              <a:t>www.australianwildlife.org  </a:t>
            </a:r>
            <a:r>
              <a:rPr lang="en-AU" sz="900" b="1" spc="100" baseline="0" dirty="0">
                <a:solidFill>
                  <a:schemeClr val="bg1"/>
                </a:solidFill>
                <a:latin typeface="+mj-lt"/>
              </a:rPr>
              <a:t>| </a:t>
            </a:r>
            <a:r>
              <a:rPr lang="en-AU" sz="900" spc="100" baseline="0" dirty="0">
                <a:solidFill>
                  <a:schemeClr val="bg1"/>
                </a:solidFill>
                <a:latin typeface="+mj-lt"/>
              </a:rPr>
              <a:t>info@australianwildlife.org</a:t>
            </a:r>
            <a:endParaRPr lang="en-AU" sz="900" b="1" spc="100" baseline="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AU" sz="900" spc="100" baseline="0" dirty="0">
                <a:solidFill>
                  <a:schemeClr val="bg1"/>
                </a:solidFill>
                <a:latin typeface="+mj-lt"/>
              </a:rPr>
              <a:t>PO Box 8070, Subiaco East WA 6008  </a:t>
            </a:r>
            <a:r>
              <a:rPr lang="en-AU" sz="900" b="1" spc="100" baseline="0" dirty="0">
                <a:solidFill>
                  <a:schemeClr val="bg1"/>
                </a:solidFill>
                <a:latin typeface="+mj-lt"/>
              </a:rPr>
              <a:t>|  </a:t>
            </a:r>
            <a:r>
              <a:rPr lang="en-AU" sz="900" spc="100" baseline="0" dirty="0">
                <a:solidFill>
                  <a:schemeClr val="bg1"/>
                </a:solidFill>
                <a:latin typeface="+mj-lt"/>
              </a:rPr>
              <a:t>P: +61 (8) 9380 9633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631FAC-EEF2-8FBE-944E-0D4A7A40B5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7607" y="2651934"/>
            <a:ext cx="4210380" cy="85407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Name, Position Title, Telephone, Mobile, Email</a:t>
            </a:r>
            <a:endParaRPr lang="en-AU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F3F53E-69CA-8859-4951-B43C0F56CC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7607" y="3661935"/>
            <a:ext cx="4210380" cy="85407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Name, Position Title, Telephone, Mobile, Email</a:t>
            </a:r>
            <a:endParaRPr lang="en-AU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88EC91F-FA82-0A62-0CED-8FEA17507D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208" y="177099"/>
            <a:ext cx="2319479" cy="9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7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229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177E66-F2C0-572F-05FF-592A945EB4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2163" y="750888"/>
            <a:ext cx="5354637" cy="535622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  <a:endParaRPr lang="en-AU" dirty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01114C27-2F8B-4084-C074-B947DD25F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2173" y="3706275"/>
            <a:ext cx="5513229" cy="715844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presentation title</a:t>
            </a:r>
            <a:endParaRPr lang="en-AU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BF1C7225-ACA9-922C-3717-30F0B65132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173" y="4499753"/>
            <a:ext cx="5513229" cy="360000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 Month Year</a:t>
            </a:r>
            <a:endParaRPr lang="en-AU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EEBE08-45EB-004A-7BBF-05D710E26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208" y="177099"/>
            <a:ext cx="2319479" cy="961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F6B01-7828-1550-3708-466AE8F5FCBB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8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25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6D939038-DD2D-9A9F-B2B7-D744F482E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9780" y="-1032"/>
            <a:ext cx="12261779" cy="685903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EEBE08-45EB-004A-7BBF-05D710E26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208" y="177099"/>
            <a:ext cx="2319479" cy="961901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5C82764A-659C-F0CF-DDD4-D869B12F88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2173" y="3706275"/>
            <a:ext cx="5513229" cy="715844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presentation title</a:t>
            </a:r>
            <a:endParaRPr lang="en-AU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9D40D22-9376-CBC2-EBDB-F154960121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173" y="4499753"/>
            <a:ext cx="5513229" cy="360000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 Month Year</a:t>
            </a: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F6B01-7828-1550-3708-466AE8F5FCBB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4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1EBB2D-CC1C-E3F9-11B4-C265693AC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F6B01-7828-1550-3708-466AE8F5FCBB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DCAD69C7-04D8-4E53-9EE5-3733321589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48" y="1727030"/>
            <a:ext cx="7040703" cy="293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0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EEBE08-45EB-004A-7BBF-05D710E26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208" y="177099"/>
            <a:ext cx="2319479" cy="961901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5C82764A-659C-F0CF-DDD4-D869B12F88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2173" y="3706275"/>
            <a:ext cx="5513229" cy="715844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presentation title</a:t>
            </a:r>
            <a:endParaRPr lang="en-AU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9D40D22-9376-CBC2-EBDB-F154960121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173" y="4499753"/>
            <a:ext cx="5513229" cy="360000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 Month Year</a:t>
            </a: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F6B01-7828-1550-3708-466AE8F5FCBB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6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ADB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4C3B145F-8CB5-5F5B-CC94-F7F971DD22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F6B01-7828-1550-3708-466AE8F5FCBB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EEBE08-45EB-004A-7BBF-05D710E26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208" y="177099"/>
            <a:ext cx="2319479" cy="961901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5C82764A-659C-F0CF-DDD4-D869B12F88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2173" y="3706275"/>
            <a:ext cx="5513229" cy="715844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presentation title</a:t>
            </a:r>
            <a:endParaRPr lang="en-AU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9D40D22-9376-CBC2-EBDB-F154960121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173" y="4499753"/>
            <a:ext cx="5513229" cy="360000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 Month Year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57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nature, outdoor, mountain, night sky&#10;&#10;Description automatically generated">
            <a:extLst>
              <a:ext uri="{FF2B5EF4-FFF2-40B4-BE49-F238E27FC236}">
                <a16:creationId xmlns:a16="http://schemas.microsoft.com/office/drawing/2014/main" id="{970AA894-3F49-4620-95E6-E97A1D32C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25"/>
            <a:ext cx="12192000" cy="6866626"/>
          </a:xfrm>
          <a:prstGeom prst="rect">
            <a:avLst/>
          </a:prstGeom>
        </p:spPr>
      </p:pic>
      <p:sp>
        <p:nvSpPr>
          <p:cNvPr id="8" name="Chord 7">
            <a:extLst>
              <a:ext uri="{FF2B5EF4-FFF2-40B4-BE49-F238E27FC236}">
                <a16:creationId xmlns:a16="http://schemas.microsoft.com/office/drawing/2014/main" id="{0AFD76AB-7855-AB1F-FEE6-81F9D6B5E39A}"/>
              </a:ext>
            </a:extLst>
          </p:cNvPr>
          <p:cNvSpPr/>
          <p:nvPr userDrawn="1"/>
        </p:nvSpPr>
        <p:spPr>
          <a:xfrm>
            <a:off x="8268667" y="2915727"/>
            <a:ext cx="4320000" cy="3950907"/>
          </a:xfrm>
          <a:prstGeom prst="chord">
            <a:avLst>
              <a:gd name="adj1" fmla="val 1938961"/>
              <a:gd name="adj2" fmla="val 19631474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9EF4ACD-286B-4C0B-BBE5-6B54FE456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01404" y="3812763"/>
            <a:ext cx="3098890" cy="1238949"/>
          </a:xfrm>
        </p:spPr>
        <p:txBody>
          <a:bodyPr anchor="ctr">
            <a:noAutofit/>
          </a:bodyPr>
          <a:lstStyle>
            <a:lvl1pPr marL="0" indent="0" algn="l"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presentation title</a:t>
            </a:r>
            <a:endParaRPr lang="en-AU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EEBE08-45EB-004A-7BBF-05D710E26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3" y="177098"/>
            <a:ext cx="2319479" cy="961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F6B01-7828-1550-3708-466AE8F5FCBB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A645F2DB-AF4C-3080-B3FE-7973A5935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01404" y="4983684"/>
            <a:ext cx="309889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 Month Year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122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ADB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0F81FAF-14EF-0D16-D7BD-9300DD6A69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F6B01-7828-1550-3708-466AE8F5FCBB}"/>
              </a:ext>
            </a:extLst>
          </p:cNvPr>
          <p:cNvSpPr txBox="1"/>
          <p:nvPr userDrawn="1"/>
        </p:nvSpPr>
        <p:spPr>
          <a:xfrm>
            <a:off x="0" y="6388513"/>
            <a:ext cx="1219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</a:rPr>
              <a:t>www.australianwildlife.org</a:t>
            </a:r>
            <a:endParaRPr lang="en-US" sz="115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EEBE08-45EB-004A-7BBF-05D710E26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3" y="177098"/>
            <a:ext cx="2319479" cy="961901"/>
          </a:xfrm>
          <a:prstGeom prst="rect">
            <a:avLst/>
          </a:prstGeom>
        </p:spPr>
      </p:pic>
      <p:sp>
        <p:nvSpPr>
          <p:cNvPr id="8" name="Chord 7">
            <a:extLst>
              <a:ext uri="{FF2B5EF4-FFF2-40B4-BE49-F238E27FC236}">
                <a16:creationId xmlns:a16="http://schemas.microsoft.com/office/drawing/2014/main" id="{0AFD76AB-7855-AB1F-FEE6-81F9D6B5E39A}"/>
              </a:ext>
            </a:extLst>
          </p:cNvPr>
          <p:cNvSpPr/>
          <p:nvPr userDrawn="1"/>
        </p:nvSpPr>
        <p:spPr>
          <a:xfrm>
            <a:off x="8268667" y="2915727"/>
            <a:ext cx="4320000" cy="3950907"/>
          </a:xfrm>
          <a:prstGeom prst="chord">
            <a:avLst>
              <a:gd name="adj1" fmla="val 1938961"/>
              <a:gd name="adj2" fmla="val 19631474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9EF4ACD-286B-4C0B-BBE5-6B54FE456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01404" y="3812763"/>
            <a:ext cx="3098890" cy="1238949"/>
          </a:xfrm>
        </p:spPr>
        <p:txBody>
          <a:bodyPr anchor="ctr">
            <a:noAutofit/>
          </a:bodyPr>
          <a:lstStyle>
            <a:lvl1pPr marL="0" indent="0" algn="l"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presentation title</a:t>
            </a:r>
            <a:endParaRPr lang="en-AU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6CC8A72-2F5E-4E6C-A751-F73D333E4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01404" y="4983684"/>
            <a:ext cx="309889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 Month Year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037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B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FDBCC-44F4-F2D7-E300-89A89C7C0DF0}"/>
              </a:ext>
            </a:extLst>
          </p:cNvPr>
          <p:cNvSpPr/>
          <p:nvPr userDrawn="1"/>
        </p:nvSpPr>
        <p:spPr>
          <a:xfrm>
            <a:off x="0" y="6527801"/>
            <a:ext cx="12192000" cy="33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1EAC7E9-C916-41E8-789A-8E2338E27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822" y="786039"/>
            <a:ext cx="1222355" cy="104094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A46868-AC96-F373-05C6-9589376FF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9800" y="2260600"/>
            <a:ext cx="10326688" cy="3313113"/>
          </a:xfr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+mj-lt"/>
              </a:defRPr>
            </a:lvl1pPr>
            <a:lvl2pPr>
              <a:defRPr sz="2400" b="1">
                <a:solidFill>
                  <a:schemeClr val="bg1"/>
                </a:solidFill>
                <a:latin typeface="+mj-lt"/>
              </a:defRPr>
            </a:lvl2pPr>
            <a:lvl3pPr>
              <a:defRPr sz="2400" b="1">
                <a:solidFill>
                  <a:schemeClr val="bg1"/>
                </a:solidFill>
                <a:latin typeface="+mj-lt"/>
              </a:defRPr>
            </a:lvl3pPr>
            <a:lvl4pPr>
              <a:defRPr sz="2400" b="1">
                <a:solidFill>
                  <a:schemeClr val="bg1"/>
                </a:solidFill>
                <a:latin typeface="+mj-lt"/>
              </a:defRPr>
            </a:lvl4pPr>
            <a:lvl5pPr>
              <a:defRPr sz="2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56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BA803D-0F6E-4637-95F8-35ACFC38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9DD71-4030-406F-8FA8-15E5D3E2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F93B7-9446-4152-AF69-09440310F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94660-2672-40F4-A6A7-8730016BA6BA}" type="datetimeFigureOut">
              <a:rPr lang="en-AU" smtClean="0"/>
              <a:t>13/02/2023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19062-B9C1-4142-95D6-70B77BE88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C077B-205F-4D45-A4DB-A66FD4D36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655C8-BA2C-40C4-93FC-38B83972AB8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41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90" r:id="rId2"/>
    <p:sldLayoutId id="2147483689" r:id="rId3"/>
    <p:sldLayoutId id="2147483693" r:id="rId4"/>
    <p:sldLayoutId id="2147483694" r:id="rId5"/>
    <p:sldLayoutId id="2147483691" r:id="rId6"/>
    <p:sldLayoutId id="2147483688" r:id="rId7"/>
    <p:sldLayoutId id="2147483692" r:id="rId8"/>
    <p:sldLayoutId id="2147483671" r:id="rId9"/>
    <p:sldLayoutId id="2147483650" r:id="rId10"/>
    <p:sldLayoutId id="2147483676" r:id="rId11"/>
    <p:sldLayoutId id="2147483678" r:id="rId12"/>
    <p:sldLayoutId id="2147483684" r:id="rId13"/>
    <p:sldLayoutId id="2147483685" r:id="rId14"/>
    <p:sldLayoutId id="2147483686" r:id="rId15"/>
    <p:sldLayoutId id="2147483677" r:id="rId16"/>
    <p:sldLayoutId id="2147483687" r:id="rId17"/>
    <p:sldLayoutId id="2147483681" r:id="rId18"/>
    <p:sldLayoutId id="2147483683" r:id="rId19"/>
    <p:sldLayoutId id="2147483654" r:id="rId2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45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78A571CA-8E5C-9410-A464-21E470A30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8162" r="25683" b="929"/>
          <a:stretch/>
        </p:blipFill>
        <p:spPr>
          <a:xfrm>
            <a:off x="5067873" y="156118"/>
            <a:ext cx="6596301" cy="6378497"/>
          </a:xfrm>
          <a:prstGeom prst="ellipse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A39EAC-EE92-4645-5598-7CC80BB2D9B9}"/>
              </a:ext>
            </a:extLst>
          </p:cNvPr>
          <p:cNvSpPr txBox="1">
            <a:spLocks/>
          </p:cNvSpPr>
          <p:nvPr/>
        </p:nvSpPr>
        <p:spPr>
          <a:xfrm>
            <a:off x="667715" y="1992574"/>
            <a:ext cx="3879232" cy="2705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chemeClr val="bg1"/>
                </a:solidFill>
              </a:rPr>
              <a:t>So,</a:t>
            </a:r>
            <a:br>
              <a:rPr lang="en-US" sz="5000" b="1" dirty="0">
                <a:solidFill>
                  <a:schemeClr val="bg1"/>
                </a:solidFill>
              </a:rPr>
            </a:br>
            <a:r>
              <a:rPr lang="en-US" sz="5000" b="1" dirty="0">
                <a:solidFill>
                  <a:schemeClr val="bg1"/>
                </a:solidFill>
              </a:rPr>
              <a:t>whilst this is good …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1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0B77FC-02F7-F94F-D3F3-FAEEBCC6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17" y="5739897"/>
            <a:ext cx="10961316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This is better ...</a:t>
            </a:r>
          </a:p>
        </p:txBody>
      </p:sp>
      <p:pic>
        <p:nvPicPr>
          <p:cNvPr id="2" name="Numbats Mt Gibson J Palmer copy" descr="Numbats Mt Gibson J Palmer copy">
            <a:hlinkClick r:id="" action="ppaction://media"/>
            <a:extLst>
              <a:ext uri="{FF2B5EF4-FFF2-40B4-BE49-F238E27FC236}">
                <a16:creationId xmlns:a16="http://schemas.microsoft.com/office/drawing/2014/main" id="{C8E4378E-FBF4-A2B5-9FEA-35F765AE1765}"/>
              </a:ext>
            </a:extLst>
          </p:cNvPr>
          <p:cNvPicPr>
            <a:picLocks noGrp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71" t="20427" r="5073" b="3252"/>
          <a:stretch/>
        </p:blipFill>
        <p:spPr>
          <a:xfrm>
            <a:off x="613817" y="0"/>
            <a:ext cx="10961316" cy="55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0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71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1D70AB-E64E-F05F-9996-E7FE507E6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AU" sz="2800" b="1" dirty="0"/>
              <a:t>We acknowledge and pay respect to the </a:t>
            </a:r>
            <a:br>
              <a:rPr lang="en-AU" sz="2800" b="1" dirty="0"/>
            </a:br>
            <a:r>
              <a:rPr lang="en-AU" sz="2800" b="1" dirty="0"/>
              <a:t>Whadjuk people </a:t>
            </a:r>
            <a:r>
              <a:rPr lang="en-AU" sz="2800" dirty="0"/>
              <a:t>of the Noongar Nation -</a:t>
            </a:r>
            <a:r>
              <a:rPr lang="en-AU" sz="2800" b="1" dirty="0"/>
              <a:t> </a:t>
            </a:r>
            <a:br>
              <a:rPr lang="en-AU" sz="2800" b="1" dirty="0"/>
            </a:br>
            <a:r>
              <a:rPr lang="en-AU" sz="2800" b="1" dirty="0"/>
              <a:t>the traditional owners of the country </a:t>
            </a:r>
            <a:r>
              <a:rPr lang="en-AU" sz="2800" dirty="0"/>
              <a:t>on </a:t>
            </a:r>
            <a:r>
              <a:rPr lang="en-AU" sz="2800" b="1" dirty="0"/>
              <a:t>which</a:t>
            </a:r>
            <a:r>
              <a:rPr lang="en-AU" sz="2800" dirty="0"/>
              <a:t> we gather today</a:t>
            </a:r>
            <a:r>
              <a:rPr lang="en-AU" sz="2800" b="1" dirty="0"/>
              <a:t>,</a:t>
            </a:r>
            <a:br>
              <a:rPr lang="en-AU" sz="2800" b="1" dirty="0"/>
            </a:br>
            <a:r>
              <a:rPr lang="en-AU" sz="2800" b="1" dirty="0"/>
              <a:t>as well as to all First Nations people and their country – </a:t>
            </a:r>
            <a:br>
              <a:rPr lang="en-AU" sz="2800" b="1" dirty="0"/>
            </a:br>
            <a:r>
              <a:rPr lang="en-AU" sz="2800" b="1" dirty="0"/>
              <a:t>the land </a:t>
            </a:r>
            <a:r>
              <a:rPr lang="en-AU" sz="2800" dirty="0"/>
              <a:t>on</a:t>
            </a:r>
            <a:r>
              <a:rPr lang="en-AU" sz="2800" b="1" dirty="0"/>
              <a:t> which we work</a:t>
            </a:r>
            <a:r>
              <a:rPr lang="en-AU" sz="2800" dirty="0"/>
              <a:t> and live.</a:t>
            </a:r>
            <a:endParaRPr lang="en-AU" sz="2800" b="1" dirty="0"/>
          </a:p>
          <a:p>
            <a:pPr algn="ctr"/>
            <a:endParaRPr lang="en-AU" sz="2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2800" dirty="0"/>
              <a:t>We</a:t>
            </a:r>
            <a:r>
              <a:rPr lang="en-AU" sz="2800" b="1" dirty="0"/>
              <a:t> respectfully acknowledge their connection to native wildlife,</a:t>
            </a:r>
            <a:br>
              <a:rPr lang="en-AU" sz="2800" b="1" dirty="0"/>
            </a:br>
            <a:r>
              <a:rPr lang="en-AU" sz="2800" b="1" dirty="0"/>
              <a:t>waters, country and culture.</a:t>
            </a:r>
            <a:endParaRPr lang="en-AU" sz="28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009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A459-A585-984A-6A5C-8A41DAFFC038}"/>
              </a:ext>
            </a:extLst>
          </p:cNvPr>
          <p:cNvSpPr txBox="1">
            <a:spLocks/>
          </p:cNvSpPr>
          <p:nvPr/>
        </p:nvSpPr>
        <p:spPr>
          <a:xfrm>
            <a:off x="5202621" y="4665605"/>
            <a:ext cx="6807242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>
                <a:solidFill>
                  <a:schemeClr val="bg1"/>
                </a:solidFill>
              </a:rPr>
              <a:t>My natural habitat up to 2011 …</a:t>
            </a:r>
          </a:p>
        </p:txBody>
      </p:sp>
      <p:pic>
        <p:nvPicPr>
          <p:cNvPr id="3" name="Content Placeholder 7" descr="A large oil rig in the ocean&#10;&#10;Description automatically generated with low confidence">
            <a:extLst>
              <a:ext uri="{FF2B5EF4-FFF2-40B4-BE49-F238E27FC236}">
                <a16:creationId xmlns:a16="http://schemas.microsoft.com/office/drawing/2014/main" id="{6A5DF95C-D8BF-E130-4ADD-78D06BC35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r="2" b="2"/>
          <a:stretch/>
        </p:blipFill>
        <p:spPr>
          <a:xfrm>
            <a:off x="20" y="1"/>
            <a:ext cx="4848284" cy="4359438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couple of ships in the ocean&#10;&#10;Description automatically generated with low confidence">
            <a:extLst>
              <a:ext uri="{FF2B5EF4-FFF2-40B4-BE49-F238E27FC236}">
                <a16:creationId xmlns:a16="http://schemas.microsoft.com/office/drawing/2014/main" id="{A00EDFE4-8F26-F4D1-98E3-69A520B98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4" r="-1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  <a:ln>
            <a:noFill/>
          </a:ln>
        </p:spPr>
      </p:pic>
      <p:pic>
        <p:nvPicPr>
          <p:cNvPr id="5" name="Content Placeholder 5" descr="A picture containing sky, outdoor, nature, water&#10;&#10;Description automatically generated">
            <a:extLst>
              <a:ext uri="{FF2B5EF4-FFF2-40B4-BE49-F238E27FC236}">
                <a16:creationId xmlns:a16="http://schemas.microsoft.com/office/drawing/2014/main" id="{ECA7CB05-235C-E475-E6F7-E9295D86C7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1" r="2" b="5295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79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264F-F9DB-F416-FDA7-7420FBAB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02" y="310461"/>
            <a:ext cx="10841448" cy="408287"/>
          </a:xfrm>
        </p:spPr>
        <p:txBody>
          <a:bodyPr>
            <a:normAutofit fontScale="90000"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85654-6DBF-2797-B8CD-36DDBB1C9DEB}"/>
              </a:ext>
            </a:extLst>
          </p:cNvPr>
          <p:cNvSpPr txBox="1"/>
          <p:nvPr/>
        </p:nvSpPr>
        <p:spPr>
          <a:xfrm>
            <a:off x="0" y="1609703"/>
            <a:ext cx="12192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‘How dare you accuse cats of killing our wildlife. What proof do you have?’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000" i="1" dirty="0"/>
              <a:t>AWC Facebook, c.2012  </a:t>
            </a:r>
            <a:endParaRPr lang="en-AU" sz="2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9D0CC-89C0-B02B-A000-EA72503D07E6}"/>
              </a:ext>
            </a:extLst>
          </p:cNvPr>
          <p:cNvSpPr txBox="1"/>
          <p:nvPr/>
        </p:nvSpPr>
        <p:spPr>
          <a:xfrm>
            <a:off x="1" y="3243110"/>
            <a:ext cx="12191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‘We should feed these feral cats …’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000" i="1" dirty="0"/>
              <a:t>SBS Insight Program, c.2013</a:t>
            </a:r>
            <a:endParaRPr lang="en-AU" sz="2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5BB3F-34F1-D099-2821-E03686B1682E}"/>
              </a:ext>
            </a:extLst>
          </p:cNvPr>
          <p:cNvSpPr txBox="1"/>
          <p:nvPr/>
        </p:nvSpPr>
        <p:spPr>
          <a:xfrm>
            <a:off x="1" y="4916245"/>
            <a:ext cx="12191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‘These cats are different to domestic cats’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000" i="1" dirty="0"/>
              <a:t>AWC Facebook, c.2012</a:t>
            </a:r>
            <a:endParaRPr lang="en-AU" sz="2000" i="1" dirty="0"/>
          </a:p>
        </p:txBody>
      </p:sp>
    </p:spTree>
    <p:extLst>
      <p:ext uri="{BB962C8B-B14F-4D97-AF65-F5344CB8AC3E}">
        <p14:creationId xmlns:p14="http://schemas.microsoft.com/office/powerpoint/2010/main" val="379482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098E2-DD27-857B-1975-AC273487C6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14" y="1360979"/>
            <a:ext cx="7644025" cy="519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49C6C4-245E-2DDC-03F6-855F8DF121D2}"/>
              </a:ext>
            </a:extLst>
          </p:cNvPr>
          <p:cNvSpPr/>
          <p:nvPr/>
        </p:nvSpPr>
        <p:spPr>
          <a:xfrm>
            <a:off x="1567543" y="2206170"/>
            <a:ext cx="6534328" cy="3820757"/>
          </a:xfrm>
          <a:prstGeom prst="rect">
            <a:avLst/>
          </a:prstGeom>
          <a:solidFill>
            <a:schemeClr val="bg1">
              <a:alpha val="9520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6B0DF5-FB59-C16D-7BBD-B7DE4854923A}"/>
              </a:ext>
            </a:extLst>
          </p:cNvPr>
          <p:cNvCxnSpPr>
            <a:cxnSpLocks/>
          </p:cNvCxnSpPr>
          <p:nvPr/>
        </p:nvCxnSpPr>
        <p:spPr>
          <a:xfrm flipV="1">
            <a:off x="2071410" y="2806334"/>
            <a:ext cx="5780867" cy="2934579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>
            <a:outerShdw blurRad="3810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60C49A-53C4-ADA7-C8CD-5213C2957952}"/>
              </a:ext>
            </a:extLst>
          </p:cNvPr>
          <p:cNvSpPr txBox="1"/>
          <p:nvPr/>
        </p:nvSpPr>
        <p:spPr>
          <a:xfrm>
            <a:off x="1898370" y="1559838"/>
            <a:ext cx="5166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Number of species listed as threatened  </a:t>
            </a:r>
          </a:p>
          <a:p>
            <a:pPr algn="ctr"/>
            <a:r>
              <a:rPr lang="en-US" sz="2400" dirty="0">
                <a:latin typeface="+mj-lt"/>
              </a:rPr>
              <a:t>under federal legislation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B6E177-750A-2F74-BB46-7771D462D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6929" y="1422944"/>
            <a:ext cx="3660214" cy="1735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F6C28A-7F22-C280-9A71-F1DDBE7CB4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1836" y="3263418"/>
            <a:ext cx="3769782" cy="1605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7A1E2-3DF2-9552-0C71-3D42B29335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5509" y="5088709"/>
            <a:ext cx="3463044" cy="16420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E33A58-3326-BD48-C747-4E8A5000E218}"/>
              </a:ext>
            </a:extLst>
          </p:cNvPr>
          <p:cNvSpPr/>
          <p:nvPr/>
        </p:nvSpPr>
        <p:spPr>
          <a:xfrm>
            <a:off x="8461836" y="1219200"/>
            <a:ext cx="3730164" cy="5638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D1440C-B2B6-8F69-6F15-E78FCF68F563}"/>
              </a:ext>
            </a:extLst>
          </p:cNvPr>
          <p:cNvSpPr txBox="1"/>
          <p:nvPr/>
        </p:nvSpPr>
        <p:spPr>
          <a:xfrm>
            <a:off x="9564739" y="1744505"/>
            <a:ext cx="1524584" cy="461665"/>
          </a:xfrm>
          <a:prstGeom prst="rect">
            <a:avLst/>
          </a:prstGeom>
          <a:solidFill>
            <a:schemeClr val="tx1">
              <a:alpha val="20106"/>
            </a:schemeClr>
          </a:solidFill>
          <a:effectLst>
            <a:outerShdw blurRad="254000" algn="ctr" rotWithShape="0">
              <a:schemeClr val="tx1">
                <a:alpha val="9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700"/>
                </a:solidFill>
              </a:rPr>
              <a:t>EXTINCT</a:t>
            </a:r>
            <a:endParaRPr lang="en-US" sz="2400" dirty="0">
              <a:solidFill>
                <a:srgbClr val="FF67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BC9D2-2526-E4B2-46B8-3094784413FD}"/>
              </a:ext>
            </a:extLst>
          </p:cNvPr>
          <p:cNvSpPr txBox="1"/>
          <p:nvPr/>
        </p:nvSpPr>
        <p:spPr>
          <a:xfrm>
            <a:off x="9307683" y="3631421"/>
            <a:ext cx="2180703" cy="461665"/>
          </a:xfrm>
          <a:prstGeom prst="rect">
            <a:avLst/>
          </a:prstGeom>
          <a:solidFill>
            <a:schemeClr val="tx1">
              <a:alpha val="20106"/>
            </a:schemeClr>
          </a:solidFill>
          <a:effectLst>
            <a:outerShdw blurRad="254000" algn="ctr" rotWithShape="0">
              <a:schemeClr val="tx1">
                <a:alpha val="9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531"/>
                </a:solidFill>
                <a:latin typeface="+mj-lt"/>
              </a:rPr>
              <a:t>ENDANGERED</a:t>
            </a:r>
            <a:endParaRPr lang="en-US" sz="2400" dirty="0">
              <a:solidFill>
                <a:srgbClr val="FF953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6D0EF8-479F-2899-E180-41315144BD23}"/>
              </a:ext>
            </a:extLst>
          </p:cNvPr>
          <p:cNvSpPr txBox="1"/>
          <p:nvPr/>
        </p:nvSpPr>
        <p:spPr>
          <a:xfrm>
            <a:off x="9199691" y="5538393"/>
            <a:ext cx="2254680" cy="461665"/>
          </a:xfrm>
          <a:prstGeom prst="rect">
            <a:avLst/>
          </a:prstGeom>
          <a:solidFill>
            <a:schemeClr val="tx1">
              <a:alpha val="20106"/>
            </a:schemeClr>
          </a:solidFill>
          <a:effectLst>
            <a:outerShdw blurRad="254000" algn="ctr" rotWithShape="0">
              <a:schemeClr val="tx1">
                <a:alpha val="9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ENDANGERED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9C064F-6FD4-DC37-46EB-CF08E18C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02" y="310461"/>
            <a:ext cx="10841448" cy="40828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Wildlife continues to decline and go extinct</a:t>
            </a:r>
          </a:p>
        </p:txBody>
      </p:sp>
    </p:spTree>
    <p:extLst>
      <p:ext uri="{BB962C8B-B14F-4D97-AF65-F5344CB8AC3E}">
        <p14:creationId xmlns:p14="http://schemas.microsoft.com/office/powerpoint/2010/main" val="250791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268F97-6997-C2A5-A064-AA9EB62A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AU" dirty="0"/>
          </a:p>
        </p:txBody>
      </p:sp>
      <p:pic>
        <p:nvPicPr>
          <p:cNvPr id="3" name="cat5 rodent">
            <a:hlinkClick r:id="" action="ppaction://media"/>
            <a:extLst>
              <a:ext uri="{FF2B5EF4-FFF2-40B4-BE49-F238E27FC236}">
                <a16:creationId xmlns:a16="http://schemas.microsoft.com/office/drawing/2014/main" id="{8EE9368F-DBE6-F01A-F540-D9CACADDE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9575"/>
            <a:ext cx="12192000" cy="81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1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8373F-5042-1870-A317-D222DCE47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7690" b="12239"/>
          <a:stretch/>
        </p:blipFill>
        <p:spPr>
          <a:xfrm>
            <a:off x="19" y="2"/>
            <a:ext cx="1219197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96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at in a cage&#10;&#10;Description automatically generated">
            <a:extLst>
              <a:ext uri="{FF2B5EF4-FFF2-40B4-BE49-F238E27FC236}">
                <a16:creationId xmlns:a16="http://schemas.microsoft.com/office/drawing/2014/main" id="{D6A09922-905B-4BAF-44E5-45BE4FDF5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6" b="12164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A9E2264F-F9DB-F416-FDA7-7420FBAB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21" y="3590692"/>
            <a:ext cx="7954537" cy="2520177"/>
          </a:xfrm>
          <a:solidFill>
            <a:srgbClr val="000000">
              <a:alpha val="4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1" dirty="0">
                <a:solidFill>
                  <a:srgbClr val="FFFFFF"/>
                </a:solidFill>
              </a:rPr>
              <a:t>‘Bloody cats should be eliminated …’</a:t>
            </a:r>
          </a:p>
          <a:p>
            <a:pPr algn="ctr"/>
            <a:r>
              <a:rPr lang="en-US" sz="2000" i="1" dirty="0">
                <a:solidFill>
                  <a:srgbClr val="FFFFFF"/>
                </a:solidFill>
              </a:rPr>
              <a:t>AWC Facebook, c.2016</a:t>
            </a:r>
            <a:br>
              <a:rPr lang="en-US" sz="3300" i="1" dirty="0">
                <a:solidFill>
                  <a:srgbClr val="FFFFFF"/>
                </a:solidFill>
              </a:rPr>
            </a:br>
            <a:br>
              <a:rPr lang="en-US" sz="3300" i="1" dirty="0">
                <a:solidFill>
                  <a:srgbClr val="FFFFFF"/>
                </a:solidFill>
              </a:rPr>
            </a:br>
            <a:r>
              <a:rPr lang="en-US" sz="3300" i="1" dirty="0">
                <a:solidFill>
                  <a:srgbClr val="FFFFFF"/>
                </a:solidFill>
              </a:rPr>
              <a:t>‘</a:t>
            </a:r>
            <a:r>
              <a:rPr lang="en-US" sz="3600" i="1" dirty="0">
                <a:solidFill>
                  <a:srgbClr val="FFFFFF"/>
                </a:solidFill>
              </a:rPr>
              <a:t>Australia declares war on feral cats …’</a:t>
            </a:r>
            <a:br>
              <a:rPr lang="en-US" sz="3600" i="1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Washington Post 2015</a:t>
            </a:r>
          </a:p>
        </p:txBody>
      </p:sp>
    </p:spTree>
    <p:extLst>
      <p:ext uri="{BB962C8B-B14F-4D97-AF65-F5344CB8AC3E}">
        <p14:creationId xmlns:p14="http://schemas.microsoft.com/office/powerpoint/2010/main" val="152297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rock, mammal, dirt&#10;&#10;Description automatically generated">
            <a:extLst>
              <a:ext uri="{FF2B5EF4-FFF2-40B4-BE49-F238E27FC236}">
                <a16:creationId xmlns:a16="http://schemas.microsoft.com/office/drawing/2014/main" id="{09D43342-5DB9-3588-B065-EE08E681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5650BED-E7E3-AC82-0DD0-7EE8F4900DC4}"/>
              </a:ext>
            </a:extLst>
          </p:cNvPr>
          <p:cNvSpPr txBox="1">
            <a:spLocks/>
          </p:cNvSpPr>
          <p:nvPr/>
        </p:nvSpPr>
        <p:spPr>
          <a:xfrm>
            <a:off x="78059" y="1724529"/>
            <a:ext cx="7549376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FF"/>
                </a:solidFill>
              </a:rPr>
              <a:t>Choices</a:t>
            </a:r>
          </a:p>
          <a:p>
            <a:pPr algn="ctr"/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3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946F2251317468FA8D684158EEACC" ma:contentTypeVersion="16" ma:contentTypeDescription="Create a new document." ma:contentTypeScope="" ma:versionID="45372e1859065ce91059b13a5849af64">
  <xsd:schema xmlns:xsd="http://www.w3.org/2001/XMLSchema" xmlns:xs="http://www.w3.org/2001/XMLSchema" xmlns:p="http://schemas.microsoft.com/office/2006/metadata/properties" xmlns:ns2="cb18655c-1f02-4593-9970-956e0bb8cab6" xmlns:ns3="8bc65fe5-750b-46b6-8368-6798fc3def45" targetNamespace="http://schemas.microsoft.com/office/2006/metadata/properties" ma:root="true" ma:fieldsID="f7723dd2a4ba9642e7d5e3d2d233b2f2" ns2:_="" ns3:_="">
    <xsd:import namespace="cb18655c-1f02-4593-9970-956e0bb8cab6"/>
    <xsd:import namespace="8bc65fe5-750b-46b6-8368-6798fc3def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8655c-1f02-4593-9970-956e0bb8ca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da79821-396f-4765-8181-78a64362f8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65fe5-750b-46b6-8368-6798fc3def4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f1b3344-c35b-45f6-8bf1-393bc5f8a7e5}" ma:internalName="TaxCatchAll" ma:showField="CatchAllData" ma:web="8bc65fe5-750b-46b6-8368-6798fc3def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bc65fe5-750b-46b6-8368-6798fc3def45">
      <UserInfo>
        <DisplayName>Sarah McKenna</DisplayName>
        <AccountId>6</AccountId>
        <AccountType/>
      </UserInfo>
    </SharedWithUsers>
    <lcf76f155ced4ddcb4097134ff3c332f xmlns="cb18655c-1f02-4593-9970-956e0bb8cab6">
      <Terms xmlns="http://schemas.microsoft.com/office/infopath/2007/PartnerControls"/>
    </lcf76f155ced4ddcb4097134ff3c332f>
    <TaxCatchAll xmlns="8bc65fe5-750b-46b6-8368-6798fc3def4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E1E52C-646B-4C67-A1AE-545F0C75A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18655c-1f02-4593-9970-956e0bb8cab6"/>
    <ds:schemaRef ds:uri="8bc65fe5-750b-46b6-8368-6798fc3def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B0170D-75BC-4C37-BF42-E83FB277D8BE}">
  <ds:schemaRefs>
    <ds:schemaRef ds:uri="http://www.w3.org/XML/1998/namespace"/>
    <ds:schemaRef ds:uri="5ec75521-a720-4d77-894a-963f667d5027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53fb03ba-79e3-4be9-b41e-0b743ad59ad4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8bc65fe5-750b-46b6-8368-6798fc3def45"/>
    <ds:schemaRef ds:uri="cb18655c-1f02-4593-9970-956e0bb8cab6"/>
  </ds:schemaRefs>
</ds:datastoreItem>
</file>

<file path=customXml/itemProps3.xml><?xml version="1.0" encoding="utf-8"?>
<ds:datastoreItem xmlns:ds="http://schemas.openxmlformats.org/officeDocument/2006/customXml" ds:itemID="{B9BFD718-F9BF-4E38-9EBA-04114FF517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195</Words>
  <Application>Microsoft Office PowerPoint</Application>
  <PresentationFormat>Widescreen</PresentationFormat>
  <Paragraphs>33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HelveticaNeueLT Std Lt</vt:lpstr>
      <vt:lpstr>Office Theme</vt:lpstr>
      <vt:lpstr>PowerPoint Presentation</vt:lpstr>
      <vt:lpstr>PowerPoint Presentation</vt:lpstr>
      <vt:lpstr>PowerPoint Presentation</vt:lpstr>
      <vt:lpstr>PowerPoint Presentation</vt:lpstr>
      <vt:lpstr>Wildlife continues to decline and go extinct</vt:lpstr>
      <vt:lpstr>PowerPoint Presentation</vt:lpstr>
      <vt:lpstr>PowerPoint Presentation</vt:lpstr>
      <vt:lpstr>‘Bloody cats should be eliminated …’ AWC Facebook, c.2016  ‘Australia declares war on feral cats …’ Washington Post 2015</vt:lpstr>
      <vt:lpstr>PowerPoint Presentation</vt:lpstr>
      <vt:lpstr>PowerPoint Presentation</vt:lpstr>
      <vt:lpstr>This is better 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Australian Wildlife Conservancy A new era for conservation</dc:title>
  <dc:creator>Stella Frisina</dc:creator>
  <cp:lastModifiedBy>Stella Frisina</cp:lastModifiedBy>
  <cp:revision>5</cp:revision>
  <cp:lastPrinted>2020-07-16T01:21:50Z</cp:lastPrinted>
  <dcterms:created xsi:type="dcterms:W3CDTF">2020-06-30T07:30:47Z</dcterms:created>
  <dcterms:modified xsi:type="dcterms:W3CDTF">2023-02-13T01:16:47Z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0x010100FF1BC1AB2C29CF42AC45CE81BCC448A6</vt:lpwstr>
  </property>
  <property fmtid="{D5CDD505-2E9C-101B-9397-08002B2CF9AE}" pid="3" name="MediaServiceImageTags">
    <vt:lpwstr/>
  </property>
</Properties>
</file>