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278" r:id="rId3"/>
    <p:sldId id="295" r:id="rId4"/>
    <p:sldId id="272" r:id="rId5"/>
    <p:sldId id="294" r:id="rId6"/>
    <p:sldId id="297" r:id="rId7"/>
    <p:sldId id="277" r:id="rId8"/>
    <p:sldId id="279" r:id="rId9"/>
    <p:sldId id="296" r:id="rId10"/>
    <p:sldId id="285" r:id="rId11"/>
    <p:sldId id="298" r:id="rId12"/>
    <p:sldId id="299" r:id="rId13"/>
    <p:sldId id="286" r:id="rId14"/>
    <p:sldId id="27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2" clrIdx="0">
    <p:extLst>
      <p:ext uri="{19B8F6BF-5375-455C-9EA6-DF929625EA0E}">
        <p15:presenceInfo xmlns:p15="http://schemas.microsoft.com/office/powerpoint/2012/main" userId="61264aed4042b8a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7C9140-FCCC-45D2-8F08-20C962FC1D90}" v="117" dt="2020-10-07T12:58:22.788"/>
    <p1510:client id="{B4D6F25F-0AB4-6795-1F51-3C403A91B375}" v="11" dt="2023-02-09T03:25:51.227"/>
    <p1510:client id="{D971A40E-A3B0-EABA-074E-19D4E66D9C81}" v="1" dt="2023-02-08T08:15:38.1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7" autoAdjust="0"/>
    <p:restoredTop sz="94660"/>
  </p:normalViewPr>
  <p:slideViewPr>
    <p:cSldViewPr snapToGrid="0">
      <p:cViewPr varScale="1">
        <p:scale>
          <a:sx n="60" d="100"/>
          <a:sy n="60" d="100"/>
        </p:scale>
        <p:origin x="56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7c1bf322fdd02ad5ac68801a36feac0673472c951a686eebb706ceb294bf7e02::" providerId="AD" clId="Web-{D971A40E-A3B0-EABA-074E-19D4E66D9C81}"/>
    <pc:docChg chg="sldOrd">
      <pc:chgData name="Guest User" userId="S::urn:spo:anon#7c1bf322fdd02ad5ac68801a36feac0673472c951a686eebb706ceb294bf7e02::" providerId="AD" clId="Web-{D971A40E-A3B0-EABA-074E-19D4E66D9C81}" dt="2023-02-08T08:15:38.193" v="0"/>
      <pc:docMkLst>
        <pc:docMk/>
      </pc:docMkLst>
      <pc:sldChg chg="ord">
        <pc:chgData name="Guest User" userId="S::urn:spo:anon#7c1bf322fdd02ad5ac68801a36feac0673472c951a686eebb706ceb294bf7e02::" providerId="AD" clId="Web-{D971A40E-A3B0-EABA-074E-19D4E66D9C81}" dt="2023-02-08T08:15:38.193" v="0"/>
        <pc:sldMkLst>
          <pc:docMk/>
          <pc:sldMk cId="3637292821" sldId="276"/>
        </pc:sldMkLst>
      </pc:sldChg>
    </pc:docChg>
  </pc:docChgLst>
  <pc:docChgLst>
    <pc:chgData name="Guest User" userId="S::urn:spo:anon#7c1bf322fdd02ad5ac68801a36feac0673472c951a686eebb706ceb294bf7e02::" providerId="AD" clId="Web-{B4D6F25F-0AB4-6795-1F51-3C403A91B375}"/>
    <pc:docChg chg="modSld">
      <pc:chgData name="Guest User" userId="S::urn:spo:anon#7c1bf322fdd02ad5ac68801a36feac0673472c951a686eebb706ceb294bf7e02::" providerId="AD" clId="Web-{B4D6F25F-0AB4-6795-1F51-3C403A91B375}" dt="2023-02-09T03:25:51.227" v="16" actId="14100"/>
      <pc:docMkLst>
        <pc:docMk/>
      </pc:docMkLst>
      <pc:sldChg chg="modSp">
        <pc:chgData name="Guest User" userId="S::urn:spo:anon#7c1bf322fdd02ad5ac68801a36feac0673472c951a686eebb706ceb294bf7e02::" providerId="AD" clId="Web-{B4D6F25F-0AB4-6795-1F51-3C403A91B375}" dt="2023-02-09T03:25:51.227" v="16" actId="14100"/>
        <pc:sldMkLst>
          <pc:docMk/>
          <pc:sldMk cId="3379568497" sldId="257"/>
        </pc:sldMkLst>
        <pc:spChg chg="mod">
          <ac:chgData name="Guest User" userId="S::urn:spo:anon#7c1bf322fdd02ad5ac68801a36feac0673472c951a686eebb706ceb294bf7e02::" providerId="AD" clId="Web-{B4D6F25F-0AB4-6795-1F51-3C403A91B375}" dt="2023-02-09T03:25:51.227" v="16" actId="14100"/>
          <ac:spMkLst>
            <pc:docMk/>
            <pc:sldMk cId="3379568497" sldId="257"/>
            <ac:spMk id="5" creationId="{00000000-0000-0000-0000-000000000000}"/>
          </ac:spMkLst>
        </pc:spChg>
      </pc:sldChg>
    </pc:docChg>
  </pc:docChgLst>
  <pc:docChgLst>
    <pc:chgData name="Jacob Loughridge" userId="0f5e5ac6cc7ff817" providerId="LiveId" clId="{637C9140-FCCC-45D2-8F08-20C962FC1D90}"/>
    <pc:docChg chg="undo custSel mod addSld delSld modSld sldOrd modMainMaster">
      <pc:chgData name="Jacob Loughridge" userId="0f5e5ac6cc7ff817" providerId="LiveId" clId="{637C9140-FCCC-45D2-8F08-20C962FC1D90}" dt="2020-10-07T12:59:04.426" v="2059"/>
      <pc:docMkLst>
        <pc:docMk/>
      </pc:docMkLst>
      <pc:sldChg chg="addSp delSp modSp mod setBg setClrOvrMap delDesignElem">
        <pc:chgData name="Jacob Loughridge" userId="0f5e5ac6cc7ff817" providerId="LiveId" clId="{637C9140-FCCC-45D2-8F08-20C962FC1D90}" dt="2020-10-07T11:13:47.012" v="206"/>
        <pc:sldMkLst>
          <pc:docMk/>
          <pc:sldMk cId="3379568497" sldId="257"/>
        </pc:sldMkLst>
        <pc:spChg chg="mod">
          <ac:chgData name="Jacob Loughridge" userId="0f5e5ac6cc7ff817" providerId="LiveId" clId="{637C9140-FCCC-45D2-8F08-20C962FC1D90}" dt="2020-10-07T11:10:53.731" v="145" actId="26606"/>
          <ac:spMkLst>
            <pc:docMk/>
            <pc:sldMk cId="3379568497" sldId="257"/>
            <ac:spMk id="5" creationId="{00000000-0000-0000-0000-000000000000}"/>
          </ac:spMkLst>
        </pc:spChg>
        <pc:spChg chg="add del">
          <ac:chgData name="Jacob Loughridge" userId="0f5e5ac6cc7ff817" providerId="LiveId" clId="{637C9140-FCCC-45D2-8F08-20C962FC1D90}" dt="2020-10-07T11:10:53.731" v="145" actId="26606"/>
          <ac:spMkLst>
            <pc:docMk/>
            <pc:sldMk cId="3379568497" sldId="257"/>
            <ac:spMk id="10" creationId="{0BC9EFE1-D8CB-4668-9980-DB108327A794}"/>
          </ac:spMkLst>
        </pc:spChg>
        <pc:spChg chg="add del">
          <ac:chgData name="Jacob Loughridge" userId="0f5e5ac6cc7ff817" providerId="LiveId" clId="{637C9140-FCCC-45D2-8F08-20C962FC1D90}" dt="2020-10-07T11:10:53.731" v="145" actId="26606"/>
          <ac:spMkLst>
            <pc:docMk/>
            <pc:sldMk cId="3379568497" sldId="257"/>
            <ac:spMk id="14" creationId="{77DA6D33-2D62-458C-BF5D-DBF612FD557E}"/>
          </ac:spMkLst>
        </pc:spChg>
        <pc:spChg chg="add del">
          <ac:chgData name="Jacob Loughridge" userId="0f5e5ac6cc7ff817" providerId="LiveId" clId="{637C9140-FCCC-45D2-8F08-20C962FC1D90}" dt="2020-10-07T11:10:50.668" v="143" actId="26606"/>
          <ac:spMkLst>
            <pc:docMk/>
            <pc:sldMk cId="3379568497" sldId="257"/>
            <ac:spMk id="19" creationId="{E49CC64F-7275-4E33-961B-0C5CDC439875}"/>
          </ac:spMkLst>
        </pc:spChg>
        <pc:spChg chg="add del">
          <ac:chgData name="Jacob Loughridge" userId="0f5e5ac6cc7ff817" providerId="LiveId" clId="{637C9140-FCCC-45D2-8F08-20C962FC1D90}" dt="2020-10-07T11:10:53.731" v="145" actId="26606"/>
          <ac:spMkLst>
            <pc:docMk/>
            <pc:sldMk cId="3379568497" sldId="257"/>
            <ac:spMk id="22" creationId="{0BC9EFE1-D8CB-4668-9980-DB108327A794}"/>
          </ac:spMkLst>
        </pc:spChg>
        <pc:spChg chg="add del">
          <ac:chgData name="Jacob Loughridge" userId="0f5e5ac6cc7ff817" providerId="LiveId" clId="{637C9140-FCCC-45D2-8F08-20C962FC1D90}" dt="2020-10-07T11:10:53.731" v="145" actId="26606"/>
          <ac:spMkLst>
            <pc:docMk/>
            <pc:sldMk cId="3379568497" sldId="257"/>
            <ac:spMk id="23" creationId="{77DA6D33-2D62-458C-BF5D-DBF612FD557E}"/>
          </ac:spMkLst>
        </pc:spChg>
        <pc:picChg chg="mod">
          <ac:chgData name="Jacob Loughridge" userId="0f5e5ac6cc7ff817" providerId="LiveId" clId="{637C9140-FCCC-45D2-8F08-20C962FC1D90}" dt="2020-10-07T11:10:50.668" v="143" actId="26606"/>
          <ac:picMkLst>
            <pc:docMk/>
            <pc:sldMk cId="3379568497" sldId="257"/>
            <ac:picMk id="4" creationId="{00000000-0000-0000-0000-000000000000}"/>
          </ac:picMkLst>
        </pc:picChg>
        <pc:picChg chg="add del">
          <ac:chgData name="Jacob Loughridge" userId="0f5e5ac6cc7ff817" providerId="LiveId" clId="{637C9140-FCCC-45D2-8F08-20C962FC1D90}" dt="2020-10-07T11:10:53.731" v="145" actId="26606"/>
          <ac:picMkLst>
            <pc:docMk/>
            <pc:sldMk cId="3379568497" sldId="257"/>
            <ac:picMk id="12" creationId="{7CBAE1BD-B8E4-4029-8AA2-C77E4FED9864}"/>
          </ac:picMkLst>
        </pc:picChg>
        <pc:picChg chg="add del">
          <ac:chgData name="Jacob Loughridge" userId="0f5e5ac6cc7ff817" providerId="LiveId" clId="{637C9140-FCCC-45D2-8F08-20C962FC1D90}" dt="2020-10-07T11:10:53.731" v="145" actId="26606"/>
          <ac:picMkLst>
            <pc:docMk/>
            <pc:sldMk cId="3379568497" sldId="257"/>
            <ac:picMk id="21" creationId="{7CBAE1BD-B8E4-4029-8AA2-C77E4FED9864}"/>
          </ac:picMkLst>
        </pc:picChg>
      </pc:sldChg>
      <pc:sldChg chg="addSp modSp del setBg">
        <pc:chgData name="Jacob Loughridge" userId="0f5e5ac6cc7ff817" providerId="LiveId" clId="{637C9140-FCCC-45D2-8F08-20C962FC1D90}" dt="2020-10-07T12:06:29.708" v="1566" actId="2696"/>
        <pc:sldMkLst>
          <pc:docMk/>
          <pc:sldMk cId="1763946281" sldId="258"/>
        </pc:sldMkLst>
        <pc:spChg chg="mod">
          <ac:chgData name="Jacob Loughridge" userId="0f5e5ac6cc7ff817" providerId="LiveId" clId="{637C9140-FCCC-45D2-8F08-20C962FC1D90}" dt="2020-10-07T11:01:55.116" v="51" actId="20577"/>
          <ac:spMkLst>
            <pc:docMk/>
            <pc:sldMk cId="1763946281" sldId="258"/>
            <ac:spMk id="2" creationId="{15A9253A-3B7B-4F08-B852-E32BDA3F91B9}"/>
          </ac:spMkLst>
        </pc:spChg>
        <pc:spChg chg="mod">
          <ac:chgData name="Jacob Loughridge" userId="0f5e5ac6cc7ff817" providerId="LiveId" clId="{637C9140-FCCC-45D2-8F08-20C962FC1D90}" dt="2020-10-07T11:25:59.134" v="859" actId="20577"/>
          <ac:spMkLst>
            <pc:docMk/>
            <pc:sldMk cId="1763946281" sldId="258"/>
            <ac:spMk id="7" creationId="{9057642F-1A1C-4764-9CC0-00933A448776}"/>
          </ac:spMkLst>
        </pc:spChg>
        <pc:spChg chg="add mod">
          <ac:chgData name="Jacob Loughridge" userId="0f5e5ac6cc7ff817" providerId="LiveId" clId="{637C9140-FCCC-45D2-8F08-20C962FC1D90}" dt="2020-10-07T11:24:56.263" v="681" actId="20577"/>
          <ac:spMkLst>
            <pc:docMk/>
            <pc:sldMk cId="1763946281" sldId="258"/>
            <ac:spMk id="9" creationId="{5C9D922A-3C31-4DD2-BB09-B43990B0E082}"/>
          </ac:spMkLst>
        </pc:spChg>
        <pc:picChg chg="add">
          <ac:chgData name="Jacob Loughridge" userId="0f5e5ac6cc7ff817" providerId="LiveId" clId="{637C9140-FCCC-45D2-8F08-20C962FC1D90}" dt="2020-10-07T11:06:23.476" v="87"/>
          <ac:picMkLst>
            <pc:docMk/>
            <pc:sldMk cId="1763946281" sldId="258"/>
            <ac:picMk id="8" creationId="{F6440CB1-A2AD-415D-A9DA-3EB1EE560585}"/>
          </ac:picMkLst>
        </pc:picChg>
      </pc:sldChg>
      <pc:sldChg chg="addSp delSp modSp mod ord setBg setClrOvrMap">
        <pc:chgData name="Jacob Loughridge" userId="0f5e5ac6cc7ff817" providerId="LiveId" clId="{637C9140-FCCC-45D2-8F08-20C962FC1D90}" dt="2020-10-07T12:11:50.737" v="1664"/>
        <pc:sldMkLst>
          <pc:docMk/>
          <pc:sldMk cId="1388897045" sldId="259"/>
        </pc:sldMkLst>
        <pc:spChg chg="del mod">
          <ac:chgData name="Jacob Loughridge" userId="0f5e5ac6cc7ff817" providerId="LiveId" clId="{637C9140-FCCC-45D2-8F08-20C962FC1D90}" dt="2020-10-07T11:54:15.572" v="1346"/>
          <ac:spMkLst>
            <pc:docMk/>
            <pc:sldMk cId="1388897045" sldId="259"/>
            <ac:spMk id="2" creationId="{4A9D7043-A8C3-481D-A892-30DC1E642CAD}"/>
          </ac:spMkLst>
        </pc:spChg>
        <pc:spChg chg="mod ord">
          <ac:chgData name="Jacob Loughridge" userId="0f5e5ac6cc7ff817" providerId="LiveId" clId="{637C9140-FCCC-45D2-8F08-20C962FC1D90}" dt="2020-10-07T12:02:27.652" v="1542" actId="255"/>
          <ac:spMkLst>
            <pc:docMk/>
            <pc:sldMk cId="1388897045" sldId="259"/>
            <ac:spMk id="3" creationId="{49632BF6-3CF7-464A-86F3-AF714190778E}"/>
          </ac:spMkLst>
        </pc:spChg>
        <pc:spChg chg="add mod ord">
          <ac:chgData name="Jacob Loughridge" userId="0f5e5ac6cc7ff817" providerId="LiveId" clId="{637C9140-FCCC-45D2-8F08-20C962FC1D90}" dt="2020-10-07T12:03:08.548" v="1544" actId="255"/>
          <ac:spMkLst>
            <pc:docMk/>
            <pc:sldMk cId="1388897045" sldId="259"/>
            <ac:spMk id="4" creationId="{6A6D2D72-E514-4D5F-A875-0084B1BFA5BA}"/>
          </ac:spMkLst>
        </pc:spChg>
        <pc:spChg chg="add del">
          <ac:chgData name="Jacob Loughridge" userId="0f5e5ac6cc7ff817" providerId="LiveId" clId="{637C9140-FCCC-45D2-8F08-20C962FC1D90}" dt="2020-10-07T12:02:01.279" v="1540" actId="26606"/>
          <ac:spMkLst>
            <pc:docMk/>
            <pc:sldMk cId="1388897045" sldId="259"/>
            <ac:spMk id="12" creationId="{2EEE8F11-3582-44B7-9869-F2D26D7DD9D4}"/>
          </ac:spMkLst>
        </pc:spChg>
        <pc:spChg chg="add del">
          <ac:chgData name="Jacob Loughridge" userId="0f5e5ac6cc7ff817" providerId="LiveId" clId="{637C9140-FCCC-45D2-8F08-20C962FC1D90}" dt="2020-10-07T12:02:01.279" v="1540" actId="26606"/>
          <ac:spMkLst>
            <pc:docMk/>
            <pc:sldMk cId="1388897045" sldId="259"/>
            <ac:spMk id="14" creationId="{2141F1CC-6A53-4BCF-9127-AABB52E2497E}"/>
          </ac:spMkLst>
        </pc:spChg>
        <pc:spChg chg="add del">
          <ac:chgData name="Jacob Loughridge" userId="0f5e5ac6cc7ff817" providerId="LiveId" clId="{637C9140-FCCC-45D2-8F08-20C962FC1D90}" dt="2020-10-07T12:02:01.279" v="1540" actId="26606"/>
          <ac:spMkLst>
            <pc:docMk/>
            <pc:sldMk cId="1388897045" sldId="259"/>
            <ac:spMk id="16" creationId="{561B2B49-7142-4CA8-A929-4671548E6A5A}"/>
          </ac:spMkLst>
        </pc:spChg>
        <pc:picChg chg="add mod">
          <ac:chgData name="Jacob Loughridge" userId="0f5e5ac6cc7ff817" providerId="LiveId" clId="{637C9140-FCCC-45D2-8F08-20C962FC1D90}" dt="2020-10-07T12:02:01.598" v="1541" actId="26606"/>
          <ac:picMkLst>
            <pc:docMk/>
            <pc:sldMk cId="1388897045" sldId="259"/>
            <ac:picMk id="5" creationId="{F3C39D72-E6DF-4104-B086-133B7227EB98}"/>
          </ac:picMkLst>
        </pc:picChg>
        <pc:picChg chg="add mod">
          <ac:chgData name="Jacob Loughridge" userId="0f5e5ac6cc7ff817" providerId="LiveId" clId="{637C9140-FCCC-45D2-8F08-20C962FC1D90}" dt="2020-10-07T12:02:01.598" v="1541" actId="26606"/>
          <ac:picMkLst>
            <pc:docMk/>
            <pc:sldMk cId="1388897045" sldId="259"/>
            <ac:picMk id="6" creationId="{7E85DDDD-AF5E-43D5-B887-DBF43A162DC0}"/>
          </ac:picMkLst>
        </pc:picChg>
        <pc:picChg chg="add mod ord">
          <ac:chgData name="Jacob Loughridge" userId="0f5e5ac6cc7ff817" providerId="LiveId" clId="{637C9140-FCCC-45D2-8F08-20C962FC1D90}" dt="2020-10-07T12:02:01.598" v="1541" actId="26606"/>
          <ac:picMkLst>
            <pc:docMk/>
            <pc:sldMk cId="1388897045" sldId="259"/>
            <ac:picMk id="7" creationId="{D3DE0E64-0E9A-4511-A345-D6EE03AFFC4B}"/>
          </ac:picMkLst>
        </pc:picChg>
        <pc:picChg chg="add">
          <ac:chgData name="Jacob Loughridge" userId="0f5e5ac6cc7ff817" providerId="LiveId" clId="{637C9140-FCCC-45D2-8F08-20C962FC1D90}" dt="2020-10-07T12:02:01.598" v="1541" actId="26606"/>
          <ac:picMkLst>
            <pc:docMk/>
            <pc:sldMk cId="1388897045" sldId="259"/>
            <ac:picMk id="18" creationId="{DD257392-088E-4D55-B128-FFD59A895D80}"/>
          </ac:picMkLst>
        </pc:picChg>
      </pc:sldChg>
      <pc:sldChg chg="addSp delSp modSp mod ord setBg modAnim">
        <pc:chgData name="Jacob Loughridge" userId="0f5e5ac6cc7ff817" providerId="LiveId" clId="{637C9140-FCCC-45D2-8F08-20C962FC1D90}" dt="2020-10-07T12:53:19.476" v="1892" actId="20577"/>
        <pc:sldMkLst>
          <pc:docMk/>
          <pc:sldMk cId="851338032" sldId="261"/>
        </pc:sldMkLst>
        <pc:spChg chg="mod ord">
          <ac:chgData name="Jacob Loughridge" userId="0f5e5ac6cc7ff817" providerId="LiveId" clId="{637C9140-FCCC-45D2-8F08-20C962FC1D90}" dt="2020-10-07T12:52:50.268" v="1889" actId="26606"/>
          <ac:spMkLst>
            <pc:docMk/>
            <pc:sldMk cId="851338032" sldId="261"/>
            <ac:spMk id="2" creationId="{6AAA1820-2202-4653-BEBF-BE6E6EC40977}"/>
          </ac:spMkLst>
        </pc:spChg>
        <pc:spChg chg="mod ord">
          <ac:chgData name="Jacob Loughridge" userId="0f5e5ac6cc7ff817" providerId="LiveId" clId="{637C9140-FCCC-45D2-8F08-20C962FC1D90}" dt="2020-10-07T12:53:19.476" v="1892" actId="20577"/>
          <ac:spMkLst>
            <pc:docMk/>
            <pc:sldMk cId="851338032" sldId="261"/>
            <ac:spMk id="3" creationId="{52045B42-7508-480E-BD40-C79686FAC428}"/>
          </ac:spMkLst>
        </pc:spChg>
        <pc:spChg chg="add del mod">
          <ac:chgData name="Jacob Loughridge" userId="0f5e5ac6cc7ff817" providerId="LiveId" clId="{637C9140-FCCC-45D2-8F08-20C962FC1D90}" dt="2020-10-07T12:50:35.271" v="1871"/>
          <ac:spMkLst>
            <pc:docMk/>
            <pc:sldMk cId="851338032" sldId="261"/>
            <ac:spMk id="4" creationId="{B7FE1D27-9C61-4746-B24E-CFE88959A19C}"/>
          </ac:spMkLst>
        </pc:spChg>
        <pc:spChg chg="add del">
          <ac:chgData name="Jacob Loughridge" userId="0f5e5ac6cc7ff817" providerId="LiveId" clId="{637C9140-FCCC-45D2-8F08-20C962FC1D90}" dt="2020-10-07T12:52:50.268" v="1889" actId="26606"/>
          <ac:spMkLst>
            <pc:docMk/>
            <pc:sldMk cId="851338032" sldId="261"/>
            <ac:spMk id="11" creationId="{53E60C6D-4E85-4E14-BCDF-BF15C241F7CA}"/>
          </ac:spMkLst>
        </pc:spChg>
        <pc:spChg chg="add del">
          <ac:chgData name="Jacob Loughridge" userId="0f5e5ac6cc7ff817" providerId="LiveId" clId="{637C9140-FCCC-45D2-8F08-20C962FC1D90}" dt="2020-10-07T12:52:50.268" v="1889" actId="26606"/>
          <ac:spMkLst>
            <pc:docMk/>
            <pc:sldMk cId="851338032" sldId="261"/>
            <ac:spMk id="13" creationId="{7D42D292-4C48-479B-9E59-E29CD9871C0C}"/>
          </ac:spMkLst>
        </pc:spChg>
        <pc:spChg chg="add del">
          <ac:chgData name="Jacob Loughridge" userId="0f5e5ac6cc7ff817" providerId="LiveId" clId="{637C9140-FCCC-45D2-8F08-20C962FC1D90}" dt="2020-10-07T12:52:50.268" v="1889" actId="26606"/>
          <ac:spMkLst>
            <pc:docMk/>
            <pc:sldMk cId="851338032" sldId="261"/>
            <ac:spMk id="15" creationId="{533DF362-939D-4EEE-8DC4-6B54607E5611}"/>
          </ac:spMkLst>
        </pc:spChg>
        <pc:spChg chg="add">
          <ac:chgData name="Jacob Loughridge" userId="0f5e5ac6cc7ff817" providerId="LiveId" clId="{637C9140-FCCC-45D2-8F08-20C962FC1D90}" dt="2020-10-07T12:52:50.268" v="1889" actId="26606"/>
          <ac:spMkLst>
            <pc:docMk/>
            <pc:sldMk cId="851338032" sldId="261"/>
            <ac:spMk id="20" creationId="{FCF2430C-7E93-4E96-B299-10A70DF80820}"/>
          </ac:spMkLst>
        </pc:spChg>
        <pc:spChg chg="add">
          <ac:chgData name="Jacob Loughridge" userId="0f5e5ac6cc7ff817" providerId="LiveId" clId="{637C9140-FCCC-45D2-8F08-20C962FC1D90}" dt="2020-10-07T12:52:50.268" v="1889" actId="26606"/>
          <ac:spMkLst>
            <pc:docMk/>
            <pc:sldMk cId="851338032" sldId="261"/>
            <ac:spMk id="22" creationId="{295243DF-455B-4029-BB02-420E8E6253FE}"/>
          </ac:spMkLst>
        </pc:spChg>
        <pc:spChg chg="add">
          <ac:chgData name="Jacob Loughridge" userId="0f5e5ac6cc7ff817" providerId="LiveId" clId="{637C9140-FCCC-45D2-8F08-20C962FC1D90}" dt="2020-10-07T12:52:50.268" v="1889" actId="26606"/>
          <ac:spMkLst>
            <pc:docMk/>
            <pc:sldMk cId="851338032" sldId="261"/>
            <ac:spMk id="24" creationId="{4C71773A-EA9D-495A-9212-9D483206A662}"/>
          </ac:spMkLst>
        </pc:spChg>
        <pc:picChg chg="add mod">
          <ac:chgData name="Jacob Loughridge" userId="0f5e5ac6cc7ff817" providerId="LiveId" clId="{637C9140-FCCC-45D2-8F08-20C962FC1D90}" dt="2020-10-07T12:52:50.268" v="1889" actId="26606"/>
          <ac:picMkLst>
            <pc:docMk/>
            <pc:sldMk cId="851338032" sldId="261"/>
            <ac:picMk id="5" creationId="{3D4E7717-6E1A-4B2C-A177-3F105EBE6E5C}"/>
          </ac:picMkLst>
        </pc:picChg>
        <pc:picChg chg="add mod">
          <ac:chgData name="Jacob Loughridge" userId="0f5e5ac6cc7ff817" providerId="LiveId" clId="{637C9140-FCCC-45D2-8F08-20C962FC1D90}" dt="2020-10-07T12:52:50.268" v="1889" actId="26606"/>
          <ac:picMkLst>
            <pc:docMk/>
            <pc:sldMk cId="851338032" sldId="261"/>
            <ac:picMk id="6" creationId="{0F8D8168-93D2-45DD-94DA-CC9A3081FB01}"/>
          </ac:picMkLst>
        </pc:picChg>
      </pc:sldChg>
      <pc:sldChg chg="del">
        <pc:chgData name="Jacob Loughridge" userId="0f5e5ac6cc7ff817" providerId="LiveId" clId="{637C9140-FCCC-45D2-8F08-20C962FC1D90}" dt="2020-10-07T12:09:43.510" v="1577" actId="2696"/>
        <pc:sldMkLst>
          <pc:docMk/>
          <pc:sldMk cId="984069555" sldId="262"/>
        </pc:sldMkLst>
      </pc:sldChg>
      <pc:sldChg chg="del">
        <pc:chgData name="Jacob Loughridge" userId="0f5e5ac6cc7ff817" providerId="LiveId" clId="{637C9140-FCCC-45D2-8F08-20C962FC1D90}" dt="2020-10-07T12:09:40.011" v="1576" actId="2696"/>
        <pc:sldMkLst>
          <pc:docMk/>
          <pc:sldMk cId="1342028577" sldId="263"/>
        </pc:sldMkLst>
      </pc:sldChg>
      <pc:sldChg chg="addSp delSp modSp mod ord setBg">
        <pc:chgData name="Jacob Loughridge" userId="0f5e5ac6cc7ff817" providerId="LiveId" clId="{637C9140-FCCC-45D2-8F08-20C962FC1D90}" dt="2020-10-07T12:07:45.422" v="1569" actId="255"/>
        <pc:sldMkLst>
          <pc:docMk/>
          <pc:sldMk cId="3549201527" sldId="264"/>
        </pc:sldMkLst>
        <pc:spChg chg="del mod">
          <ac:chgData name="Jacob Loughridge" userId="0f5e5ac6cc7ff817" providerId="LiveId" clId="{637C9140-FCCC-45D2-8F08-20C962FC1D90}" dt="2020-10-07T11:36:19.715" v="1126"/>
          <ac:spMkLst>
            <pc:docMk/>
            <pc:sldMk cId="3549201527" sldId="264"/>
            <ac:spMk id="2" creationId="{4FE2640A-0E68-4D1A-BA6B-A524B218F2CB}"/>
          </ac:spMkLst>
        </pc:spChg>
        <pc:spChg chg="mod ord">
          <ac:chgData name="Jacob Loughridge" userId="0f5e5ac6cc7ff817" providerId="LiveId" clId="{637C9140-FCCC-45D2-8F08-20C962FC1D90}" dt="2020-10-07T12:07:45.422" v="1569" actId="255"/>
          <ac:spMkLst>
            <pc:docMk/>
            <pc:sldMk cId="3549201527" sldId="264"/>
            <ac:spMk id="3" creationId="{1ADD50B8-925B-4EC9-A55A-CDA38560BC1B}"/>
          </ac:spMkLst>
        </pc:spChg>
        <pc:spChg chg="add del">
          <ac:chgData name="Jacob Loughridge" userId="0f5e5ac6cc7ff817" providerId="LiveId" clId="{637C9140-FCCC-45D2-8F08-20C962FC1D90}" dt="2020-10-07T11:35:25.639" v="1122" actId="26606"/>
          <ac:spMkLst>
            <pc:docMk/>
            <pc:sldMk cId="3549201527" sldId="264"/>
            <ac:spMk id="12" creationId="{9425D4AB-CD98-4DD6-9398-3C8961DE032F}"/>
          </ac:spMkLst>
        </pc:spChg>
        <pc:spChg chg="add mod ord">
          <ac:chgData name="Jacob Loughridge" userId="0f5e5ac6cc7ff817" providerId="LiveId" clId="{637C9140-FCCC-45D2-8F08-20C962FC1D90}" dt="2020-10-07T12:07:36.959" v="1568" actId="255"/>
          <ac:spMkLst>
            <pc:docMk/>
            <pc:sldMk cId="3549201527" sldId="264"/>
            <ac:spMk id="15" creationId="{E2974F69-91EB-4595-8807-1FB4669ECF46}"/>
          </ac:spMkLst>
        </pc:spChg>
        <pc:spChg chg="add del">
          <ac:chgData name="Jacob Loughridge" userId="0f5e5ac6cc7ff817" providerId="LiveId" clId="{637C9140-FCCC-45D2-8F08-20C962FC1D90}" dt="2020-10-07T11:35:25.639" v="1122" actId="26606"/>
          <ac:spMkLst>
            <pc:docMk/>
            <pc:sldMk cId="3549201527" sldId="264"/>
            <ac:spMk id="16" creationId="{D8B47C9F-A960-4902-8507-38F18DD3D00E}"/>
          </ac:spMkLst>
        </pc:spChg>
        <pc:spChg chg="add">
          <ac:chgData name="Jacob Loughridge" userId="0f5e5ac6cc7ff817" providerId="LiveId" clId="{637C9140-FCCC-45D2-8F08-20C962FC1D90}" dt="2020-10-07T12:07:29.414" v="1567" actId="26606"/>
          <ac:spMkLst>
            <pc:docMk/>
            <pc:sldMk cId="3549201527" sldId="264"/>
            <ac:spMk id="17" creationId="{DE09615D-24FD-4086-87D4-3BC6FF4383AD}"/>
          </ac:spMkLst>
        </pc:spChg>
        <pc:spChg chg="add del">
          <ac:chgData name="Jacob Loughridge" userId="0f5e5ac6cc7ff817" providerId="LiveId" clId="{637C9140-FCCC-45D2-8F08-20C962FC1D90}" dt="2020-10-07T11:35:25.639" v="1122" actId="26606"/>
          <ac:spMkLst>
            <pc:docMk/>
            <pc:sldMk cId="3549201527" sldId="264"/>
            <ac:spMk id="18" creationId="{D4E15E95-445D-4A45-BC1E-8468CE17050B}"/>
          </ac:spMkLst>
        </pc:spChg>
        <pc:spChg chg="add del">
          <ac:chgData name="Jacob Loughridge" userId="0f5e5ac6cc7ff817" providerId="LiveId" clId="{637C9140-FCCC-45D2-8F08-20C962FC1D90}" dt="2020-10-07T11:35:25.639" v="1122" actId="26606"/>
          <ac:spMkLst>
            <pc:docMk/>
            <pc:sldMk cId="3549201527" sldId="264"/>
            <ac:spMk id="20" creationId="{133B9781-B73C-44F8-97CB-D1807A63BB41}"/>
          </ac:spMkLst>
        </pc:spChg>
        <pc:spChg chg="add del">
          <ac:chgData name="Jacob Loughridge" userId="0f5e5ac6cc7ff817" providerId="LiveId" clId="{637C9140-FCCC-45D2-8F08-20C962FC1D90}" dt="2020-10-07T11:35:25.639" v="1122" actId="26606"/>
          <ac:spMkLst>
            <pc:docMk/>
            <pc:sldMk cId="3549201527" sldId="264"/>
            <ac:spMk id="22" creationId="{1FCEDCAD-7B1A-4AE2-818E-D93A48758C20}"/>
          </ac:spMkLst>
        </pc:spChg>
        <pc:spChg chg="add">
          <ac:chgData name="Jacob Loughridge" userId="0f5e5ac6cc7ff817" providerId="LiveId" clId="{637C9140-FCCC-45D2-8F08-20C962FC1D90}" dt="2020-10-07T12:07:29.414" v="1567" actId="26606"/>
          <ac:spMkLst>
            <pc:docMk/>
            <pc:sldMk cId="3549201527" sldId="264"/>
            <ac:spMk id="24" creationId="{68C00EAE-4816-44D0-8DA9-3F070179BAB0}"/>
          </ac:spMkLst>
        </pc:spChg>
        <pc:spChg chg="add">
          <ac:chgData name="Jacob Loughridge" userId="0f5e5ac6cc7ff817" providerId="LiveId" clId="{637C9140-FCCC-45D2-8F08-20C962FC1D90}" dt="2020-10-07T12:07:29.414" v="1567" actId="26606"/>
          <ac:spMkLst>
            <pc:docMk/>
            <pc:sldMk cId="3549201527" sldId="264"/>
            <ac:spMk id="26" creationId="{D5391212-5277-4C05-9E96-E724C9611343}"/>
          </ac:spMkLst>
        </pc:spChg>
        <pc:spChg chg="add">
          <ac:chgData name="Jacob Loughridge" userId="0f5e5ac6cc7ff817" providerId="LiveId" clId="{637C9140-FCCC-45D2-8F08-20C962FC1D90}" dt="2020-10-07T12:07:29.414" v="1567" actId="26606"/>
          <ac:spMkLst>
            <pc:docMk/>
            <pc:sldMk cId="3549201527" sldId="264"/>
            <ac:spMk id="28" creationId="{0B331F10-0144-4133-AB48-EDEFB354650F}"/>
          </ac:spMkLst>
        </pc:spChg>
        <pc:picChg chg="add mod ord">
          <ac:chgData name="Jacob Loughridge" userId="0f5e5ac6cc7ff817" providerId="LiveId" clId="{637C9140-FCCC-45D2-8F08-20C962FC1D90}" dt="2020-10-07T12:07:29.414" v="1567" actId="26606"/>
          <ac:picMkLst>
            <pc:docMk/>
            <pc:sldMk cId="3549201527" sldId="264"/>
            <ac:picMk id="4" creationId="{79A624A2-536C-41E3-961B-EBC588F3093F}"/>
          </ac:picMkLst>
        </pc:picChg>
        <pc:picChg chg="add mod ord">
          <ac:chgData name="Jacob Loughridge" userId="0f5e5ac6cc7ff817" providerId="LiveId" clId="{637C9140-FCCC-45D2-8F08-20C962FC1D90}" dt="2020-10-07T12:07:29.414" v="1567" actId="26606"/>
          <ac:picMkLst>
            <pc:docMk/>
            <pc:sldMk cId="3549201527" sldId="264"/>
            <ac:picMk id="5" creationId="{34125BFC-DA9C-4A13-BAC0-E373929F3781}"/>
          </ac:picMkLst>
        </pc:picChg>
        <pc:picChg chg="add mod">
          <ac:chgData name="Jacob Loughridge" userId="0f5e5ac6cc7ff817" providerId="LiveId" clId="{637C9140-FCCC-45D2-8F08-20C962FC1D90}" dt="2020-10-07T12:07:29.414" v="1567" actId="26606"/>
          <ac:picMkLst>
            <pc:docMk/>
            <pc:sldMk cId="3549201527" sldId="264"/>
            <ac:picMk id="6" creationId="{C5920C33-4C2B-4C73-8FB5-B2FCD45FF46A}"/>
          </ac:picMkLst>
        </pc:picChg>
        <pc:picChg chg="add del mod">
          <ac:chgData name="Jacob Loughridge" userId="0f5e5ac6cc7ff817" providerId="LiveId" clId="{637C9140-FCCC-45D2-8F08-20C962FC1D90}" dt="2020-10-07T11:36:12.236" v="1124"/>
          <ac:picMkLst>
            <pc:docMk/>
            <pc:sldMk cId="3549201527" sldId="264"/>
            <ac:picMk id="7" creationId="{C9AA1F8C-11C2-4E5F-B023-B6D1A6105BA9}"/>
          </ac:picMkLst>
        </pc:picChg>
        <pc:picChg chg="add del">
          <ac:chgData name="Jacob Loughridge" userId="0f5e5ac6cc7ff817" providerId="LiveId" clId="{637C9140-FCCC-45D2-8F08-20C962FC1D90}" dt="2020-10-07T11:35:25.639" v="1122" actId="26606"/>
          <ac:picMkLst>
            <pc:docMk/>
            <pc:sldMk cId="3549201527" sldId="264"/>
            <ac:picMk id="14" creationId="{97818316-E7CB-4E73-AF79-E9CAB873E723}"/>
          </ac:picMkLst>
        </pc:picChg>
        <pc:picChg chg="add">
          <ac:chgData name="Jacob Loughridge" userId="0f5e5ac6cc7ff817" providerId="LiveId" clId="{637C9140-FCCC-45D2-8F08-20C962FC1D90}" dt="2020-10-07T12:07:29.414" v="1567" actId="26606"/>
          <ac:picMkLst>
            <pc:docMk/>
            <pc:sldMk cId="3549201527" sldId="264"/>
            <ac:picMk id="19" creationId="{2CD1987F-8813-4F4A-BE57-BB00FB4F081B}"/>
          </ac:picMkLst>
        </pc:picChg>
      </pc:sldChg>
      <pc:sldChg chg="addSp delSp modSp mod ord setBg">
        <pc:chgData name="Jacob Loughridge" userId="0f5e5ac6cc7ff817" providerId="LiveId" clId="{637C9140-FCCC-45D2-8F08-20C962FC1D90}" dt="2020-10-07T12:09:53.764" v="1578" actId="255"/>
        <pc:sldMkLst>
          <pc:docMk/>
          <pc:sldMk cId="2903864782" sldId="265"/>
        </pc:sldMkLst>
        <pc:spChg chg="del mod">
          <ac:chgData name="Jacob Loughridge" userId="0f5e5ac6cc7ff817" providerId="LiveId" clId="{637C9140-FCCC-45D2-8F08-20C962FC1D90}" dt="2020-10-07T11:40:12.382" v="1199"/>
          <ac:spMkLst>
            <pc:docMk/>
            <pc:sldMk cId="2903864782" sldId="265"/>
            <ac:spMk id="2" creationId="{3B4E53C0-D1FF-4A84-A23A-AFE32D6F9DBD}"/>
          </ac:spMkLst>
        </pc:spChg>
        <pc:spChg chg="mod ord">
          <ac:chgData name="Jacob Loughridge" userId="0f5e5ac6cc7ff817" providerId="LiveId" clId="{637C9140-FCCC-45D2-8F08-20C962FC1D90}" dt="2020-10-07T12:09:53.764" v="1578" actId="255"/>
          <ac:spMkLst>
            <pc:docMk/>
            <pc:sldMk cId="2903864782" sldId="265"/>
            <ac:spMk id="3" creationId="{33174191-F1FA-4CE4-AB3F-19EEAFDA50B4}"/>
          </ac:spMkLst>
        </pc:spChg>
        <pc:spChg chg="add mod">
          <ac:chgData name="Jacob Loughridge" userId="0f5e5ac6cc7ff817" providerId="LiveId" clId="{637C9140-FCCC-45D2-8F08-20C962FC1D90}" dt="2020-10-07T12:03:17.435" v="1545" actId="255"/>
          <ac:spMkLst>
            <pc:docMk/>
            <pc:sldMk cId="2903864782" sldId="265"/>
            <ac:spMk id="4" creationId="{E3516789-5FE3-40CF-905F-13FA8795E641}"/>
          </ac:spMkLst>
        </pc:spChg>
        <pc:spChg chg="add">
          <ac:chgData name="Jacob Loughridge" userId="0f5e5ac6cc7ff817" providerId="LiveId" clId="{637C9140-FCCC-45D2-8F08-20C962FC1D90}" dt="2020-10-07T12:02:49.182" v="1543" actId="26606"/>
          <ac:spMkLst>
            <pc:docMk/>
            <pc:sldMk cId="2903864782" sldId="265"/>
            <ac:spMk id="11" creationId="{DEE5C6BA-FE2A-4C38-8D88-E70C06E54F82}"/>
          </ac:spMkLst>
        </pc:spChg>
        <pc:spChg chg="add">
          <ac:chgData name="Jacob Loughridge" userId="0f5e5ac6cc7ff817" providerId="LiveId" clId="{637C9140-FCCC-45D2-8F08-20C962FC1D90}" dt="2020-10-07T12:02:49.182" v="1543" actId="26606"/>
          <ac:spMkLst>
            <pc:docMk/>
            <pc:sldMk cId="2903864782" sldId="265"/>
            <ac:spMk id="15" creationId="{DE9FA85F-F0FB-4952-A05F-04CC67B18EE5}"/>
          </ac:spMkLst>
        </pc:spChg>
        <pc:spChg chg="add">
          <ac:chgData name="Jacob Loughridge" userId="0f5e5ac6cc7ff817" providerId="LiveId" clId="{637C9140-FCCC-45D2-8F08-20C962FC1D90}" dt="2020-10-07T12:02:49.182" v="1543" actId="26606"/>
          <ac:spMkLst>
            <pc:docMk/>
            <pc:sldMk cId="2903864782" sldId="265"/>
            <ac:spMk id="17" creationId="{FEBD362A-CC27-47D9-8FC3-A5E91BA0760C}"/>
          </ac:spMkLst>
        </pc:spChg>
        <pc:picChg chg="add mod">
          <ac:chgData name="Jacob Loughridge" userId="0f5e5ac6cc7ff817" providerId="LiveId" clId="{637C9140-FCCC-45D2-8F08-20C962FC1D90}" dt="2020-10-07T12:02:49.182" v="1543" actId="26606"/>
          <ac:picMkLst>
            <pc:docMk/>
            <pc:sldMk cId="2903864782" sldId="265"/>
            <ac:picMk id="5" creationId="{85B7ACE9-C188-4503-AD98-DFDC8EFE6DF0}"/>
          </ac:picMkLst>
        </pc:picChg>
        <pc:picChg chg="add mod">
          <ac:chgData name="Jacob Loughridge" userId="0f5e5ac6cc7ff817" providerId="LiveId" clId="{637C9140-FCCC-45D2-8F08-20C962FC1D90}" dt="2020-10-07T12:02:49.182" v="1543" actId="26606"/>
          <ac:picMkLst>
            <pc:docMk/>
            <pc:sldMk cId="2903864782" sldId="265"/>
            <ac:picMk id="6" creationId="{DAF60691-7F7B-4BB3-9B5B-CC3B29FC929B}"/>
          </ac:picMkLst>
        </pc:picChg>
        <pc:picChg chg="add">
          <ac:chgData name="Jacob Loughridge" userId="0f5e5ac6cc7ff817" providerId="LiveId" clId="{637C9140-FCCC-45D2-8F08-20C962FC1D90}" dt="2020-10-07T12:02:49.182" v="1543" actId="26606"/>
          <ac:picMkLst>
            <pc:docMk/>
            <pc:sldMk cId="2903864782" sldId="265"/>
            <ac:picMk id="13" creationId="{53E66F28-0926-4CFB-BDAB-646CAB184CB0}"/>
          </ac:picMkLst>
        </pc:picChg>
      </pc:sldChg>
      <pc:sldChg chg="addSp delSp modSp mod ord setBg">
        <pc:chgData name="Jacob Loughridge" userId="0f5e5ac6cc7ff817" providerId="LiveId" clId="{637C9140-FCCC-45D2-8F08-20C962FC1D90}" dt="2020-10-07T12:04:59.599" v="1548" actId="255"/>
        <pc:sldMkLst>
          <pc:docMk/>
          <pc:sldMk cId="3369712979" sldId="266"/>
        </pc:sldMkLst>
        <pc:spChg chg="mod ord">
          <ac:chgData name="Jacob Loughridge" userId="0f5e5ac6cc7ff817" providerId="LiveId" clId="{637C9140-FCCC-45D2-8F08-20C962FC1D90}" dt="2020-10-07T12:04:59.599" v="1548" actId="255"/>
          <ac:spMkLst>
            <pc:docMk/>
            <pc:sldMk cId="3369712979" sldId="266"/>
            <ac:spMk id="4" creationId="{00000000-0000-0000-0000-000000000000}"/>
          </ac:spMkLst>
        </pc:spChg>
        <pc:spChg chg="mod ord">
          <ac:chgData name="Jacob Loughridge" userId="0f5e5ac6cc7ff817" providerId="LiveId" clId="{637C9140-FCCC-45D2-8F08-20C962FC1D90}" dt="2020-10-07T12:04:41.528" v="1547" actId="255"/>
          <ac:spMkLst>
            <pc:docMk/>
            <pc:sldMk cId="3369712979" sldId="266"/>
            <ac:spMk id="14" creationId="{00000000-0000-0000-0000-000000000000}"/>
          </ac:spMkLst>
        </pc:spChg>
        <pc:picChg chg="del">
          <ac:chgData name="Jacob Loughridge" userId="0f5e5ac6cc7ff817" providerId="LiveId" clId="{637C9140-FCCC-45D2-8F08-20C962FC1D90}" dt="2020-10-07T11:14:24.729" v="208" actId="478"/>
          <ac:picMkLst>
            <pc:docMk/>
            <pc:sldMk cId="3369712979" sldId="266"/>
            <ac:picMk id="2" creationId="{00000000-0000-0000-0000-000000000000}"/>
          </ac:picMkLst>
        </pc:picChg>
        <pc:picChg chg="del">
          <ac:chgData name="Jacob Loughridge" userId="0f5e5ac6cc7ff817" providerId="LiveId" clId="{637C9140-FCCC-45D2-8F08-20C962FC1D90}" dt="2020-10-07T11:14:26.790" v="209" actId="478"/>
          <ac:picMkLst>
            <pc:docMk/>
            <pc:sldMk cId="3369712979" sldId="266"/>
            <ac:picMk id="3" creationId="{00000000-0000-0000-0000-000000000000}"/>
          </ac:picMkLst>
        </pc:picChg>
        <pc:picChg chg="add mod ord">
          <ac:chgData name="Jacob Loughridge" userId="0f5e5ac6cc7ff817" providerId="LiveId" clId="{637C9140-FCCC-45D2-8F08-20C962FC1D90}" dt="2020-10-07T12:04:32.619" v="1546" actId="26606"/>
          <ac:picMkLst>
            <pc:docMk/>
            <pc:sldMk cId="3369712979" sldId="266"/>
            <ac:picMk id="5" creationId="{34369348-48E0-4092-9B0C-5074B8A1CDB6}"/>
          </ac:picMkLst>
        </pc:picChg>
        <pc:picChg chg="add del mod">
          <ac:chgData name="Jacob Loughridge" userId="0f5e5ac6cc7ff817" providerId="LiveId" clId="{637C9140-FCCC-45D2-8F08-20C962FC1D90}" dt="2020-10-07T11:19:53.892" v="218" actId="478"/>
          <ac:picMkLst>
            <pc:docMk/>
            <pc:sldMk cId="3369712979" sldId="266"/>
            <ac:picMk id="6" creationId="{77B15202-2A38-4364-84E8-F1E001F075AE}"/>
          </ac:picMkLst>
        </pc:picChg>
        <pc:picChg chg="add mod">
          <ac:chgData name="Jacob Loughridge" userId="0f5e5ac6cc7ff817" providerId="LiveId" clId="{637C9140-FCCC-45D2-8F08-20C962FC1D90}" dt="2020-10-07T12:04:32.619" v="1546" actId="26606"/>
          <ac:picMkLst>
            <pc:docMk/>
            <pc:sldMk cId="3369712979" sldId="266"/>
            <ac:picMk id="7" creationId="{43F59898-CD10-4919-9910-5D838BD5588F}"/>
          </ac:picMkLst>
        </pc:picChg>
        <pc:picChg chg="add mod">
          <ac:chgData name="Jacob Loughridge" userId="0f5e5ac6cc7ff817" providerId="LiveId" clId="{637C9140-FCCC-45D2-8F08-20C962FC1D90}" dt="2020-10-07T12:04:32.619" v="1546" actId="26606"/>
          <ac:picMkLst>
            <pc:docMk/>
            <pc:sldMk cId="3369712979" sldId="266"/>
            <ac:picMk id="8" creationId="{88023672-BAE5-4E53-A932-85249235D75C}"/>
          </ac:picMkLst>
        </pc:picChg>
        <pc:picChg chg="add mod">
          <ac:chgData name="Jacob Loughridge" userId="0f5e5ac6cc7ff817" providerId="LiveId" clId="{637C9140-FCCC-45D2-8F08-20C962FC1D90}" dt="2020-10-07T12:04:32.619" v="1546" actId="26606"/>
          <ac:picMkLst>
            <pc:docMk/>
            <pc:sldMk cId="3369712979" sldId="266"/>
            <ac:picMk id="9" creationId="{A56A6564-6D7B-49D7-B837-B6CACFC8C789}"/>
          </ac:picMkLst>
        </pc:picChg>
        <pc:picChg chg="add">
          <ac:chgData name="Jacob Loughridge" userId="0f5e5ac6cc7ff817" providerId="LiveId" clId="{637C9140-FCCC-45D2-8F08-20C962FC1D90}" dt="2020-10-07T12:04:32.619" v="1546" actId="26606"/>
          <ac:picMkLst>
            <pc:docMk/>
            <pc:sldMk cId="3369712979" sldId="266"/>
            <ac:picMk id="19" creationId="{D198BA7A-A80E-4128-8A01-0F5D26B880FF}"/>
          </ac:picMkLst>
        </pc:picChg>
      </pc:sldChg>
      <pc:sldChg chg="addSp delSp modSp mod ord setBg">
        <pc:chgData name="Jacob Loughridge" userId="0f5e5ac6cc7ff817" providerId="LiveId" clId="{637C9140-FCCC-45D2-8F08-20C962FC1D90}" dt="2020-10-07T12:08:42.087" v="1575" actId="26606"/>
        <pc:sldMkLst>
          <pc:docMk/>
          <pc:sldMk cId="447520115" sldId="271"/>
        </pc:sldMkLst>
        <pc:spChg chg="del mod">
          <ac:chgData name="Jacob Loughridge" userId="0f5e5ac6cc7ff817" providerId="LiveId" clId="{637C9140-FCCC-45D2-8F08-20C962FC1D90}" dt="2020-10-07T12:08:04.764" v="1570" actId="478"/>
          <ac:spMkLst>
            <pc:docMk/>
            <pc:sldMk cId="447520115" sldId="271"/>
            <ac:spMk id="2" creationId="{00000000-0000-0000-0000-000000000000}"/>
          </ac:spMkLst>
        </pc:spChg>
        <pc:spChg chg="add del">
          <ac:chgData name="Jacob Loughridge" userId="0f5e5ac6cc7ff817" providerId="LiveId" clId="{637C9140-FCCC-45D2-8F08-20C962FC1D90}" dt="2020-10-07T12:08:35.402" v="1572" actId="26606"/>
          <ac:spMkLst>
            <pc:docMk/>
            <pc:sldMk cId="447520115" sldId="271"/>
            <ac:spMk id="14" creationId="{6C2997EE-0889-44C3-AC0D-18F26AC9AAAB}"/>
          </ac:spMkLst>
        </pc:spChg>
        <pc:spChg chg="add del">
          <ac:chgData name="Jacob Loughridge" userId="0f5e5ac6cc7ff817" providerId="LiveId" clId="{637C9140-FCCC-45D2-8F08-20C962FC1D90}" dt="2020-10-07T12:08:42.075" v="1574" actId="26606"/>
          <ac:spMkLst>
            <pc:docMk/>
            <pc:sldMk cId="447520115" sldId="271"/>
            <ac:spMk id="16" creationId="{E8DC6FCD-811B-436E-9FEE-FC957486CD7E}"/>
          </ac:spMkLst>
        </pc:spChg>
        <pc:picChg chg="mod ord">
          <ac:chgData name="Jacob Loughridge" userId="0f5e5ac6cc7ff817" providerId="LiveId" clId="{637C9140-FCCC-45D2-8F08-20C962FC1D90}" dt="2020-10-07T12:08:42.087" v="1575" actId="26606"/>
          <ac:picMkLst>
            <pc:docMk/>
            <pc:sldMk cId="447520115" sldId="271"/>
            <ac:picMk id="3" creationId="{EEF75065-5EE1-41A5-A6C2-0D07986E3CE2}"/>
          </ac:picMkLst>
        </pc:picChg>
        <pc:picChg chg="mod ord">
          <ac:chgData name="Jacob Loughridge" userId="0f5e5ac6cc7ff817" providerId="LiveId" clId="{637C9140-FCCC-45D2-8F08-20C962FC1D90}" dt="2020-10-07T12:08:42.087" v="1575" actId="26606"/>
          <ac:picMkLst>
            <pc:docMk/>
            <pc:sldMk cId="447520115" sldId="271"/>
            <ac:picMk id="6" creationId="{6EE5CD07-18C1-4267-93A3-03E9D73FF3E1}"/>
          </ac:picMkLst>
        </pc:picChg>
        <pc:picChg chg="mod ord">
          <ac:chgData name="Jacob Loughridge" userId="0f5e5ac6cc7ff817" providerId="LiveId" clId="{637C9140-FCCC-45D2-8F08-20C962FC1D90}" dt="2020-10-07T12:08:42.087" v="1575" actId="26606"/>
          <ac:picMkLst>
            <pc:docMk/>
            <pc:sldMk cId="447520115" sldId="271"/>
            <ac:picMk id="8" creationId="{24E08357-3B6F-4B91-8B30-5433F2B40087}"/>
          </ac:picMkLst>
        </pc:picChg>
        <pc:picChg chg="mod ord">
          <ac:chgData name="Jacob Loughridge" userId="0f5e5ac6cc7ff817" providerId="LiveId" clId="{637C9140-FCCC-45D2-8F08-20C962FC1D90}" dt="2020-10-07T12:08:42.087" v="1575" actId="26606"/>
          <ac:picMkLst>
            <pc:docMk/>
            <pc:sldMk cId="447520115" sldId="271"/>
            <ac:picMk id="9" creationId="{BA528CDE-7812-4ECF-B1A5-03CAC84C46D7}"/>
          </ac:picMkLst>
        </pc:picChg>
      </pc:sldChg>
      <pc:sldChg chg="addSp delSp modSp add mod setBg">
        <pc:chgData name="Jacob Loughridge" userId="0f5e5ac6cc7ff817" providerId="LiveId" clId="{637C9140-FCCC-45D2-8F08-20C962FC1D90}" dt="2020-10-07T12:56:47.571" v="1998" actId="20577"/>
        <pc:sldMkLst>
          <pc:docMk/>
          <pc:sldMk cId="4200176815" sldId="272"/>
        </pc:sldMkLst>
        <pc:spChg chg="mod">
          <ac:chgData name="Jacob Loughridge" userId="0f5e5ac6cc7ff817" providerId="LiveId" clId="{637C9140-FCCC-45D2-8F08-20C962FC1D90}" dt="2020-10-07T11:11:47.435" v="147" actId="26606"/>
          <ac:spMkLst>
            <pc:docMk/>
            <pc:sldMk cId="4200176815" sldId="272"/>
            <ac:spMk id="2" creationId="{2B3F5E7F-CDD7-4599-B1A1-47787FB8C274}"/>
          </ac:spMkLst>
        </pc:spChg>
        <pc:spChg chg="mod">
          <ac:chgData name="Jacob Loughridge" userId="0f5e5ac6cc7ff817" providerId="LiveId" clId="{637C9140-FCCC-45D2-8F08-20C962FC1D90}" dt="2020-10-07T12:56:47.571" v="1998" actId="20577"/>
          <ac:spMkLst>
            <pc:docMk/>
            <pc:sldMk cId="4200176815" sldId="272"/>
            <ac:spMk id="3" creationId="{27F1134A-C442-4774-9D3A-8771A0CC2B40}"/>
          </ac:spMkLst>
        </pc:spChg>
        <pc:spChg chg="add del">
          <ac:chgData name="Jacob Loughridge" userId="0f5e5ac6cc7ff817" providerId="LiveId" clId="{637C9140-FCCC-45D2-8F08-20C962FC1D90}" dt="2020-10-07T11:11:47.435" v="147" actId="26606"/>
          <ac:spMkLst>
            <pc:docMk/>
            <pc:sldMk cId="4200176815" sldId="272"/>
            <ac:spMk id="8" creationId="{3B854194-185D-494D-905C-7C7CB2E30F6E}"/>
          </ac:spMkLst>
        </pc:spChg>
        <pc:spChg chg="add del">
          <ac:chgData name="Jacob Loughridge" userId="0f5e5ac6cc7ff817" providerId="LiveId" clId="{637C9140-FCCC-45D2-8F08-20C962FC1D90}" dt="2020-10-07T11:11:47.435" v="147" actId="26606"/>
          <ac:spMkLst>
            <pc:docMk/>
            <pc:sldMk cId="4200176815" sldId="272"/>
            <ac:spMk id="10" creationId="{B4F5FA0D-0104-4987-8241-EFF7C85B88DE}"/>
          </ac:spMkLst>
        </pc:spChg>
        <pc:spChg chg="add">
          <ac:chgData name="Jacob Loughridge" userId="0f5e5ac6cc7ff817" providerId="LiveId" clId="{637C9140-FCCC-45D2-8F08-20C962FC1D90}" dt="2020-10-07T11:11:47.435" v="147" actId="26606"/>
          <ac:spMkLst>
            <pc:docMk/>
            <pc:sldMk cId="4200176815" sldId="272"/>
            <ac:spMk id="17" creationId="{4351DFE5-F63D-4BE0-BDA9-E3EB88F01AA5}"/>
          </ac:spMkLst>
        </pc:spChg>
        <pc:picChg chg="add del">
          <ac:chgData name="Jacob Loughridge" userId="0f5e5ac6cc7ff817" providerId="LiveId" clId="{637C9140-FCCC-45D2-8F08-20C962FC1D90}" dt="2020-10-07T11:11:47.435" v="147" actId="26606"/>
          <ac:picMkLst>
            <pc:docMk/>
            <pc:sldMk cId="4200176815" sldId="272"/>
            <ac:picMk id="12" creationId="{2897127E-6CEF-446C-BE87-93B7C46E49D1}"/>
          </ac:picMkLst>
        </pc:picChg>
        <pc:picChg chg="add">
          <ac:chgData name="Jacob Loughridge" userId="0f5e5ac6cc7ff817" providerId="LiveId" clId="{637C9140-FCCC-45D2-8F08-20C962FC1D90}" dt="2020-10-07T11:11:47.435" v="147" actId="26606"/>
          <ac:picMkLst>
            <pc:docMk/>
            <pc:sldMk cId="4200176815" sldId="272"/>
            <ac:picMk id="19" creationId="{3AA16612-ACD2-4A16-8F2B-4514FD6BF28F}"/>
          </ac:picMkLst>
        </pc:picChg>
      </pc:sldChg>
      <pc:sldChg chg="modSp add ord">
        <pc:chgData name="Jacob Loughridge" userId="0f5e5ac6cc7ff817" providerId="LiveId" clId="{637C9140-FCCC-45D2-8F08-20C962FC1D90}" dt="2020-10-07T12:55:51.474" v="1981"/>
        <pc:sldMkLst>
          <pc:docMk/>
          <pc:sldMk cId="2453368693" sldId="273"/>
        </pc:sldMkLst>
        <pc:spChg chg="mod">
          <ac:chgData name="Jacob Loughridge" userId="0f5e5ac6cc7ff817" providerId="LiveId" clId="{637C9140-FCCC-45D2-8F08-20C962FC1D90}" dt="2020-10-07T12:11:11.132" v="1658" actId="20577"/>
          <ac:spMkLst>
            <pc:docMk/>
            <pc:sldMk cId="2453368693" sldId="273"/>
            <ac:spMk id="2" creationId="{415239AD-0274-424A-99E8-85FA623EEFD2}"/>
          </ac:spMkLst>
        </pc:spChg>
        <pc:spChg chg="mod">
          <ac:chgData name="Jacob Loughridge" userId="0f5e5ac6cc7ff817" providerId="LiveId" clId="{637C9140-FCCC-45D2-8F08-20C962FC1D90}" dt="2020-10-07T12:11:16.712" v="1662" actId="20577"/>
          <ac:spMkLst>
            <pc:docMk/>
            <pc:sldMk cId="2453368693" sldId="273"/>
            <ac:spMk id="3" creationId="{A4C64CA6-403B-4AB5-A131-C3F1CB5E4D50}"/>
          </ac:spMkLst>
        </pc:spChg>
      </pc:sldChg>
      <pc:sldChg chg="addSp delSp modSp add modAnim">
        <pc:chgData name="Jacob Loughridge" userId="0f5e5ac6cc7ff817" providerId="LiveId" clId="{637C9140-FCCC-45D2-8F08-20C962FC1D90}" dt="2020-10-07T12:37:41.855" v="1697" actId="1076"/>
        <pc:sldMkLst>
          <pc:docMk/>
          <pc:sldMk cId="3266022274" sldId="274"/>
        </pc:sldMkLst>
        <pc:spChg chg="del mod">
          <ac:chgData name="Jacob Loughridge" userId="0f5e5ac6cc7ff817" providerId="LiveId" clId="{637C9140-FCCC-45D2-8F08-20C962FC1D90}" dt="2020-10-07T12:37:30.997" v="1695"/>
          <ac:spMkLst>
            <pc:docMk/>
            <pc:sldMk cId="3266022274" sldId="274"/>
            <ac:spMk id="3" creationId="{D08B626B-4FBC-4A0B-972E-000301620AA4}"/>
          </ac:spMkLst>
        </pc:spChg>
        <pc:picChg chg="add mod">
          <ac:chgData name="Jacob Loughridge" userId="0f5e5ac6cc7ff817" providerId="LiveId" clId="{637C9140-FCCC-45D2-8F08-20C962FC1D90}" dt="2020-10-07T12:37:41.855" v="1697" actId="1076"/>
          <ac:picMkLst>
            <pc:docMk/>
            <pc:sldMk cId="3266022274" sldId="274"/>
            <ac:picMk id="4" creationId="{F17B4B72-49F2-45FD-8A54-6914F1DF6C70}"/>
          </ac:picMkLst>
        </pc:picChg>
      </pc:sldChg>
      <pc:sldChg chg="add del">
        <pc:chgData name="Jacob Loughridge" userId="0f5e5ac6cc7ff817" providerId="LiveId" clId="{637C9140-FCCC-45D2-8F08-20C962FC1D90}" dt="2020-10-07T11:36:54.095" v="1176"/>
        <pc:sldMkLst>
          <pc:docMk/>
          <pc:sldMk cId="4214349749" sldId="274"/>
        </pc:sldMkLst>
      </pc:sldChg>
      <pc:sldChg chg="modSp add">
        <pc:chgData name="Jacob Loughridge" userId="0f5e5ac6cc7ff817" providerId="LiveId" clId="{637C9140-FCCC-45D2-8F08-20C962FC1D90}" dt="2020-10-07T12:56:07.912" v="1997" actId="20577"/>
        <pc:sldMkLst>
          <pc:docMk/>
          <pc:sldMk cId="3027892952" sldId="275"/>
        </pc:sldMkLst>
        <pc:spChg chg="mod">
          <ac:chgData name="Jacob Loughridge" userId="0f5e5ac6cc7ff817" providerId="LiveId" clId="{637C9140-FCCC-45D2-8F08-20C962FC1D90}" dt="2020-10-07T12:56:07.912" v="1997" actId="20577"/>
          <ac:spMkLst>
            <pc:docMk/>
            <pc:sldMk cId="3027892952" sldId="275"/>
            <ac:spMk id="2" creationId="{390C150F-F3CE-4776-AD3B-9CC4026811E3}"/>
          </ac:spMkLst>
        </pc:spChg>
      </pc:sldChg>
      <pc:sldChg chg="addSp delSp modSp add mod setBg">
        <pc:chgData name="Jacob Loughridge" userId="0f5e5ac6cc7ff817" providerId="LiveId" clId="{637C9140-FCCC-45D2-8F08-20C962FC1D90}" dt="2020-10-07T12:59:04.426" v="2059"/>
        <pc:sldMkLst>
          <pc:docMk/>
          <pc:sldMk cId="3637292821" sldId="276"/>
        </pc:sldMkLst>
        <pc:spChg chg="del">
          <ac:chgData name="Jacob Loughridge" userId="0f5e5ac6cc7ff817" providerId="LiveId" clId="{637C9140-FCCC-45D2-8F08-20C962FC1D90}" dt="2020-10-07T12:58:07.941" v="2006" actId="26606"/>
          <ac:spMkLst>
            <pc:docMk/>
            <pc:sldMk cId="3637292821" sldId="276"/>
            <ac:spMk id="2" creationId="{042E7958-798E-448E-9ADA-DDA046A019BB}"/>
          </ac:spMkLst>
        </pc:spChg>
        <pc:spChg chg="del">
          <ac:chgData name="Jacob Loughridge" userId="0f5e5ac6cc7ff817" providerId="LiveId" clId="{637C9140-FCCC-45D2-8F08-20C962FC1D90}" dt="2020-10-07T12:58:07.941" v="2006" actId="26606"/>
          <ac:spMkLst>
            <pc:docMk/>
            <pc:sldMk cId="3637292821" sldId="276"/>
            <ac:spMk id="3" creationId="{8B21A0FD-CF50-4755-A73F-92F717B02056}"/>
          </ac:spMkLst>
        </pc:spChg>
        <pc:spChg chg="add del mod">
          <ac:chgData name="Jacob Loughridge" userId="0f5e5ac6cc7ff817" providerId="LiveId" clId="{637C9140-FCCC-45D2-8F08-20C962FC1D90}" dt="2020-10-07T12:59:04.426" v="2059"/>
          <ac:spMkLst>
            <pc:docMk/>
            <pc:sldMk cId="3637292821" sldId="276"/>
            <ac:spMk id="7" creationId="{6611BE23-27CA-4DE6-BE7C-D1AAA0A4ECAB}"/>
          </ac:spMkLst>
        </pc:spChg>
        <pc:spChg chg="add">
          <ac:chgData name="Jacob Loughridge" userId="0f5e5ac6cc7ff817" providerId="LiveId" clId="{637C9140-FCCC-45D2-8F08-20C962FC1D90}" dt="2020-10-07T12:58:07.941" v="2006" actId="26606"/>
          <ac:spMkLst>
            <pc:docMk/>
            <pc:sldMk cId="3637292821" sldId="276"/>
            <ac:spMk id="11" creationId="{42A4FC2C-047E-45A5-965D-8E1E3BF09BC6}"/>
          </ac:spMkLst>
        </pc:spChg>
        <pc:picChg chg="add del">
          <ac:chgData name="Jacob Loughridge" userId="0f5e5ac6cc7ff817" providerId="LiveId" clId="{637C9140-FCCC-45D2-8F08-20C962FC1D90}" dt="2020-10-07T12:57:28.776" v="2001"/>
          <ac:picMkLst>
            <pc:docMk/>
            <pc:sldMk cId="3637292821" sldId="276"/>
            <ac:picMk id="4" creationId="{08B22140-FC1D-4676-9100-B1E2F4019B21}"/>
          </ac:picMkLst>
        </pc:picChg>
        <pc:picChg chg="add del">
          <ac:chgData name="Jacob Loughridge" userId="0f5e5ac6cc7ff817" providerId="LiveId" clId="{637C9140-FCCC-45D2-8F08-20C962FC1D90}" dt="2020-10-07T12:57:37.252" v="2003"/>
          <ac:picMkLst>
            <pc:docMk/>
            <pc:sldMk cId="3637292821" sldId="276"/>
            <ac:picMk id="5" creationId="{D3288D1E-A730-4EC1-A7E5-AFB54FD95034}"/>
          </ac:picMkLst>
        </pc:picChg>
        <pc:picChg chg="add mod">
          <ac:chgData name="Jacob Loughridge" userId="0f5e5ac6cc7ff817" providerId="LiveId" clId="{637C9140-FCCC-45D2-8F08-20C962FC1D90}" dt="2020-10-07T12:58:07.941" v="2006" actId="26606"/>
          <ac:picMkLst>
            <pc:docMk/>
            <pc:sldMk cId="3637292821" sldId="276"/>
            <ac:picMk id="6" creationId="{89899C47-FFF9-4F50-83B9-827FF07B2492}"/>
          </ac:picMkLst>
        </pc:picChg>
      </pc:sldChg>
      <pc:sldMasterChg chg="setBg modSldLayout">
        <pc:chgData name="Jacob Loughridge" userId="0f5e5ac6cc7ff817" providerId="LiveId" clId="{637C9140-FCCC-45D2-8F08-20C962FC1D90}" dt="2020-10-07T11:13:47.012" v="206"/>
        <pc:sldMasterMkLst>
          <pc:docMk/>
          <pc:sldMasterMk cId="1273222291" sldId="2147483660"/>
        </pc:sldMasterMkLst>
        <pc:sldLayoutChg chg="setBg">
          <pc:chgData name="Jacob Loughridge" userId="0f5e5ac6cc7ff817" providerId="LiveId" clId="{637C9140-FCCC-45D2-8F08-20C962FC1D90}" dt="2020-10-07T11:13:47.012" v="206"/>
          <pc:sldLayoutMkLst>
            <pc:docMk/>
            <pc:sldMasterMk cId="1273222291" sldId="2147483660"/>
            <pc:sldLayoutMk cId="3965601743" sldId="2147483661"/>
          </pc:sldLayoutMkLst>
        </pc:sldLayoutChg>
        <pc:sldLayoutChg chg="setBg">
          <pc:chgData name="Jacob Loughridge" userId="0f5e5ac6cc7ff817" providerId="LiveId" clId="{637C9140-FCCC-45D2-8F08-20C962FC1D90}" dt="2020-10-07T11:13:47.012" v="206"/>
          <pc:sldLayoutMkLst>
            <pc:docMk/>
            <pc:sldMasterMk cId="1273222291" sldId="2147483660"/>
            <pc:sldLayoutMk cId="1517590915" sldId="2147483662"/>
          </pc:sldLayoutMkLst>
        </pc:sldLayoutChg>
        <pc:sldLayoutChg chg="setBg">
          <pc:chgData name="Jacob Loughridge" userId="0f5e5ac6cc7ff817" providerId="LiveId" clId="{637C9140-FCCC-45D2-8F08-20C962FC1D90}" dt="2020-10-07T11:13:47.012" v="206"/>
          <pc:sldLayoutMkLst>
            <pc:docMk/>
            <pc:sldMasterMk cId="1273222291" sldId="2147483660"/>
            <pc:sldLayoutMk cId="4151542985" sldId="2147483663"/>
          </pc:sldLayoutMkLst>
        </pc:sldLayoutChg>
        <pc:sldLayoutChg chg="setBg">
          <pc:chgData name="Jacob Loughridge" userId="0f5e5ac6cc7ff817" providerId="LiveId" clId="{637C9140-FCCC-45D2-8F08-20C962FC1D90}" dt="2020-10-07T11:13:47.012" v="206"/>
          <pc:sldLayoutMkLst>
            <pc:docMk/>
            <pc:sldMasterMk cId="1273222291" sldId="2147483660"/>
            <pc:sldLayoutMk cId="4089567782" sldId="2147483664"/>
          </pc:sldLayoutMkLst>
        </pc:sldLayoutChg>
        <pc:sldLayoutChg chg="setBg">
          <pc:chgData name="Jacob Loughridge" userId="0f5e5ac6cc7ff817" providerId="LiveId" clId="{637C9140-FCCC-45D2-8F08-20C962FC1D90}" dt="2020-10-07T11:13:47.012" v="206"/>
          <pc:sldLayoutMkLst>
            <pc:docMk/>
            <pc:sldMasterMk cId="1273222291" sldId="2147483660"/>
            <pc:sldLayoutMk cId="2303865052" sldId="2147483665"/>
          </pc:sldLayoutMkLst>
        </pc:sldLayoutChg>
        <pc:sldLayoutChg chg="setBg">
          <pc:chgData name="Jacob Loughridge" userId="0f5e5ac6cc7ff817" providerId="LiveId" clId="{637C9140-FCCC-45D2-8F08-20C962FC1D90}" dt="2020-10-07T11:13:47.012" v="206"/>
          <pc:sldLayoutMkLst>
            <pc:docMk/>
            <pc:sldMasterMk cId="1273222291" sldId="2147483660"/>
            <pc:sldLayoutMk cId="2669199650" sldId="2147483666"/>
          </pc:sldLayoutMkLst>
        </pc:sldLayoutChg>
        <pc:sldLayoutChg chg="setBg">
          <pc:chgData name="Jacob Loughridge" userId="0f5e5ac6cc7ff817" providerId="LiveId" clId="{637C9140-FCCC-45D2-8F08-20C962FC1D90}" dt="2020-10-07T11:13:47.012" v="206"/>
          <pc:sldLayoutMkLst>
            <pc:docMk/>
            <pc:sldMasterMk cId="1273222291" sldId="2147483660"/>
            <pc:sldLayoutMk cId="291584206" sldId="2147483667"/>
          </pc:sldLayoutMkLst>
        </pc:sldLayoutChg>
        <pc:sldLayoutChg chg="setBg">
          <pc:chgData name="Jacob Loughridge" userId="0f5e5ac6cc7ff817" providerId="LiveId" clId="{637C9140-FCCC-45D2-8F08-20C962FC1D90}" dt="2020-10-07T11:13:47.012" v="206"/>
          <pc:sldLayoutMkLst>
            <pc:docMk/>
            <pc:sldMasterMk cId="1273222291" sldId="2147483660"/>
            <pc:sldLayoutMk cId="4039033163" sldId="2147483668"/>
          </pc:sldLayoutMkLst>
        </pc:sldLayoutChg>
        <pc:sldLayoutChg chg="setBg">
          <pc:chgData name="Jacob Loughridge" userId="0f5e5ac6cc7ff817" providerId="LiveId" clId="{637C9140-FCCC-45D2-8F08-20C962FC1D90}" dt="2020-10-07T11:13:47.012" v="206"/>
          <pc:sldLayoutMkLst>
            <pc:docMk/>
            <pc:sldMasterMk cId="1273222291" sldId="2147483660"/>
            <pc:sldLayoutMk cId="2497738039" sldId="2147483669"/>
          </pc:sldLayoutMkLst>
        </pc:sldLayoutChg>
        <pc:sldLayoutChg chg="setBg">
          <pc:chgData name="Jacob Loughridge" userId="0f5e5ac6cc7ff817" providerId="LiveId" clId="{637C9140-FCCC-45D2-8F08-20C962FC1D90}" dt="2020-10-07T11:13:47.012" v="206"/>
          <pc:sldLayoutMkLst>
            <pc:docMk/>
            <pc:sldMasterMk cId="1273222291" sldId="2147483660"/>
            <pc:sldLayoutMk cId="4110093828" sldId="2147483670"/>
          </pc:sldLayoutMkLst>
        </pc:sldLayoutChg>
        <pc:sldLayoutChg chg="setBg">
          <pc:chgData name="Jacob Loughridge" userId="0f5e5ac6cc7ff817" providerId="LiveId" clId="{637C9140-FCCC-45D2-8F08-20C962FC1D90}" dt="2020-10-07T11:13:47.012" v="206"/>
          <pc:sldLayoutMkLst>
            <pc:docMk/>
            <pc:sldMasterMk cId="1273222291" sldId="2147483660"/>
            <pc:sldLayoutMk cId="4215524932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C9464B-DB03-4D40-B3E3-5B67A9E12475}" type="datetimeFigureOut">
              <a:rPr lang="en-AU" smtClean="0"/>
              <a:t>9/02/2023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3F9B62-B5DB-4045-A3AD-10CEA115583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5660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Jacko</a:t>
            </a:r>
            <a:r>
              <a:rPr lang="en-AU" baseline="0" dirty="0"/>
              <a:t> </a:t>
            </a:r>
          </a:p>
          <a:p>
            <a:r>
              <a:rPr lang="en-AU" baseline="0" dirty="0"/>
              <a:t>Welcome to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EFE70-1133-4387-9729-FB496812FFAB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586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CFD13-14ED-4252-B65C-A6A1EF8D61A4}" type="datetimeFigureOut">
              <a:rPr lang="en-AU" smtClean="0"/>
              <a:t>9/02/2023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35FAB-75DA-4C24-8036-3284F28BCB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5601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CFD13-14ED-4252-B65C-A6A1EF8D61A4}" type="datetimeFigureOut">
              <a:rPr lang="en-AU" smtClean="0"/>
              <a:t>9/02/2023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35FAB-75DA-4C24-8036-3284F28BCB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0093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CFD13-14ED-4252-B65C-A6A1EF8D61A4}" type="datetimeFigureOut">
              <a:rPr lang="en-AU" smtClean="0"/>
              <a:t>9/02/2023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35FAB-75DA-4C24-8036-3284F28BCB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15524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CFD13-14ED-4252-B65C-A6A1EF8D61A4}" type="datetimeFigureOut">
              <a:rPr lang="en-AU" smtClean="0"/>
              <a:t>9/02/2023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35FAB-75DA-4C24-8036-3284F28BCB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7590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CFD13-14ED-4252-B65C-A6A1EF8D61A4}" type="datetimeFigureOut">
              <a:rPr lang="en-AU" smtClean="0"/>
              <a:t>9/02/2023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35FAB-75DA-4C24-8036-3284F28BCB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51542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CFD13-14ED-4252-B65C-A6A1EF8D61A4}" type="datetimeFigureOut">
              <a:rPr lang="en-AU" smtClean="0"/>
              <a:t>9/02/2023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35FAB-75DA-4C24-8036-3284F28BCB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9567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CFD13-14ED-4252-B65C-A6A1EF8D61A4}" type="datetimeFigureOut">
              <a:rPr lang="en-AU" smtClean="0"/>
              <a:t>9/02/2023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35FAB-75DA-4C24-8036-3284F28BCB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3865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CFD13-14ED-4252-B65C-A6A1EF8D61A4}" type="datetimeFigureOut">
              <a:rPr lang="en-AU" smtClean="0"/>
              <a:t>9/02/2023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35FAB-75DA-4C24-8036-3284F28BCB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9199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CFD13-14ED-4252-B65C-A6A1EF8D61A4}" type="datetimeFigureOut">
              <a:rPr lang="en-AU" smtClean="0"/>
              <a:t>9/02/2023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35FAB-75DA-4C24-8036-3284F28BCB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584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CFD13-14ED-4252-B65C-A6A1EF8D61A4}" type="datetimeFigureOut">
              <a:rPr lang="en-AU" smtClean="0"/>
              <a:t>9/02/2023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35FAB-75DA-4C24-8036-3284F28BCB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9033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CFD13-14ED-4252-B65C-A6A1EF8D61A4}" type="datetimeFigureOut">
              <a:rPr lang="en-AU" smtClean="0"/>
              <a:t>9/02/2023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35FAB-75DA-4C24-8036-3284F28BCB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7738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CFD13-14ED-4252-B65C-A6A1EF8D61A4}" type="datetimeFigureOut">
              <a:rPr lang="en-AU" smtClean="0"/>
              <a:t>9/02/2023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35FAB-75DA-4C24-8036-3284F28BCB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3222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664560852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BC9EFE1-D8CB-4668-9980-DB108327A7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CBAE1BD-B8E4-4029-8AA2-C77E4FED98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58505" y="1366171"/>
            <a:ext cx="5435783" cy="17515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400" b="1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Pirrawarnku</a:t>
            </a:r>
            <a:r>
              <a:rPr lang="en-US" sz="26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on </a:t>
            </a:r>
            <a:r>
              <a:rPr lang="en-US" sz="26400" b="1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warrarn</a:t>
            </a:r>
            <a:endParaRPr lang="en-US" sz="26400" b="1" dirty="0" err="1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Calibri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7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4400" b="1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44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4400" b="1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44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-Nyangumarta Ranger cat  management journey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7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7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Freeform 49">
            <a:extLst>
              <a:ext uri="{FF2B5EF4-FFF2-40B4-BE49-F238E27FC236}">
                <a16:creationId xmlns:a16="http://schemas.microsoft.com/office/drawing/2014/main" xmlns="" id="{77DA6D33-2D62-458C-BF5D-DBF612FD5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5" r="11763" b="2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37956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Felixer</a:t>
            </a:r>
            <a:r>
              <a:rPr lang="en-AU" dirty="0"/>
              <a:t> -Cat grooming Traps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808" y="1234758"/>
            <a:ext cx="4907834" cy="27606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42618" y="1388861"/>
            <a:ext cx="628313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Two </a:t>
            </a:r>
            <a:r>
              <a:rPr lang="en-AU" dirty="0" err="1"/>
              <a:t>Felixer</a:t>
            </a:r>
            <a:r>
              <a:rPr lang="en-AU" dirty="0"/>
              <a:t> for 15month lease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Two </a:t>
            </a:r>
            <a:r>
              <a:rPr lang="en-AU" dirty="0" err="1"/>
              <a:t>Felixer</a:t>
            </a:r>
            <a:r>
              <a:rPr lang="en-AU" dirty="0"/>
              <a:t> for 24 month lease</a:t>
            </a:r>
          </a:p>
          <a:p>
            <a:endParaRPr lang="en-AU" dirty="0"/>
          </a:p>
          <a:p>
            <a:r>
              <a:rPr lang="en-AU" dirty="0"/>
              <a:t>Threatened species project with EK on quolls, black-footed rock-wallabies and brush-tail possum </a:t>
            </a:r>
            <a:r>
              <a:rPr lang="en-AU" dirty="0">
                <a:sym typeface="Wingdings" panose="05000000000000000000" pitchFamily="2" charset="2"/>
              </a:rPr>
              <a:t> monitoring + management</a:t>
            </a:r>
          </a:p>
          <a:p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Targeting key rocky outcrop habitat containing black-footed rock wallabies.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Assessing effectiveness of </a:t>
            </a:r>
            <a:r>
              <a:rPr lang="en-AU" dirty="0" err="1"/>
              <a:t>Felixers</a:t>
            </a:r>
            <a:r>
              <a:rPr lang="en-AU" dirty="0"/>
              <a:t> in managing cats visiting the outcrops.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Regular monitoring of cats and BFRW populations to be protected will take place.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sym typeface="Wingdings" panose="05000000000000000000" pitchFamily="2" charset="2"/>
            </a:endParaRPr>
          </a:p>
          <a:p>
            <a:r>
              <a:rPr lang="en-AU" dirty="0">
                <a:sym typeface="Wingdings" panose="05000000000000000000" pitchFamily="2" charset="2"/>
              </a:rPr>
              <a:t>Funding to continue to look for threatened species in the IPA.</a:t>
            </a:r>
            <a:endParaRPr lang="en-AU" dirty="0"/>
          </a:p>
          <a:p>
            <a:endParaRPr lang="en-AU" dirty="0"/>
          </a:p>
          <a:p>
            <a:r>
              <a:rPr lang="en-AU" dirty="0"/>
              <a:t>Wanting to trial and find best options for cat management: also keen to try leg-hold trapping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356" y="3995415"/>
            <a:ext cx="4782286" cy="269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2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AU" dirty="0"/>
              <a:t>Methods which are easily available to us (cage trapping and shooting) found to not be effective on </a:t>
            </a:r>
            <a:r>
              <a:rPr lang="en-AU" dirty="0" err="1"/>
              <a:t>Nyangumarta</a:t>
            </a:r>
            <a:r>
              <a:rPr lang="en-AU" dirty="0"/>
              <a:t> desert country</a:t>
            </a:r>
          </a:p>
          <a:p>
            <a:pPr>
              <a:spcAft>
                <a:spcPts val="1200"/>
              </a:spcAft>
            </a:pPr>
            <a:r>
              <a:rPr lang="en-AU" dirty="0"/>
              <a:t>Other methods (</a:t>
            </a:r>
            <a:r>
              <a:rPr lang="en-AU" dirty="0" err="1"/>
              <a:t>Felixers</a:t>
            </a:r>
            <a:r>
              <a:rPr lang="en-AU" dirty="0"/>
              <a:t>, leg-holds, baiting) require complicated licensing/permits, not easily accessible to Aboriginal rangers.</a:t>
            </a:r>
          </a:p>
          <a:p>
            <a:r>
              <a:rPr lang="en-AU" dirty="0" err="1"/>
              <a:t>Felixers</a:t>
            </a:r>
            <a:r>
              <a:rPr lang="en-AU" dirty="0"/>
              <a:t>: </a:t>
            </a:r>
          </a:p>
          <a:p>
            <a:pPr lvl="1"/>
            <a:r>
              <a:rPr lang="en-AU" dirty="0"/>
              <a:t>long and complicated process with little support and clarity</a:t>
            </a:r>
          </a:p>
          <a:p>
            <a:pPr lvl="1"/>
            <a:r>
              <a:rPr lang="en-AU" dirty="0"/>
              <a:t>clear as mud in relation </a:t>
            </a:r>
            <a:r>
              <a:rPr lang="en-AU"/>
              <a:t>to signage</a:t>
            </a:r>
            <a:endParaRPr lang="en-AU" dirty="0"/>
          </a:p>
          <a:p>
            <a:pPr lvl="1"/>
            <a:r>
              <a:rPr lang="en-AU" dirty="0"/>
              <a:t>expensive</a:t>
            </a:r>
          </a:p>
          <a:p>
            <a:pPr lvl="1">
              <a:spcAft>
                <a:spcPts val="1200"/>
              </a:spcAft>
            </a:pPr>
            <a:r>
              <a:rPr lang="en-AU" dirty="0"/>
              <a:t>need to be leased instead of bought </a:t>
            </a:r>
            <a:r>
              <a:rPr lang="en-AU" dirty="0">
                <a:sym typeface="Wingdings" panose="05000000000000000000" pitchFamily="2" charset="2"/>
              </a:rPr>
              <a:t> tight timelines</a:t>
            </a:r>
            <a:endParaRPr lang="en-AU" dirty="0"/>
          </a:p>
          <a:p>
            <a:r>
              <a:rPr lang="en-AU" dirty="0"/>
              <a:t>How to get leg hold trapping permit/experience.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1476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195" y="300500"/>
            <a:ext cx="10972800" cy="1143000"/>
          </a:xfrm>
        </p:spPr>
        <p:txBody>
          <a:bodyPr/>
          <a:lstStyle/>
          <a:p>
            <a:r>
              <a:rPr lang="en-AU" dirty="0"/>
              <a:t>In the future it would be great to have: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More support and clarity from </a:t>
            </a:r>
            <a:r>
              <a:rPr lang="en-AU" dirty="0" smtClean="0"/>
              <a:t>Government departments</a:t>
            </a:r>
            <a:r>
              <a:rPr lang="en-AU" dirty="0" smtClean="0"/>
              <a:t> </a:t>
            </a:r>
            <a:r>
              <a:rPr lang="en-AU" dirty="0"/>
              <a:t>on possible management methods + licensing/permits </a:t>
            </a:r>
            <a:endParaRPr lang="en-AU" dirty="0" smtClean="0"/>
          </a:p>
          <a:p>
            <a:endParaRPr lang="en-AU" dirty="0"/>
          </a:p>
          <a:p>
            <a:r>
              <a:rPr lang="en-AU" dirty="0"/>
              <a:t>More support and info from </a:t>
            </a:r>
            <a:r>
              <a:rPr lang="en-AU" dirty="0" err="1"/>
              <a:t>Thylation</a:t>
            </a:r>
            <a:r>
              <a:rPr lang="en-AU" dirty="0"/>
              <a:t> on </a:t>
            </a:r>
            <a:r>
              <a:rPr lang="en-AU" dirty="0" err="1"/>
              <a:t>Felixer</a:t>
            </a:r>
            <a:r>
              <a:rPr lang="en-AU" dirty="0"/>
              <a:t> requirements and regulations (e.g. info sheet handed out to people who lease </a:t>
            </a:r>
            <a:r>
              <a:rPr lang="en-AU" dirty="0" err="1"/>
              <a:t>Felixers</a:t>
            </a:r>
            <a:r>
              <a:rPr lang="en-AU" dirty="0"/>
              <a:t> on what the requirements are for each state/ info on website)</a:t>
            </a:r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9519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Current Available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9411"/>
            <a:ext cx="10972800" cy="5313145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Shooting: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must be </a:t>
            </a:r>
            <a:r>
              <a:rPr lang="en-US" sz="2600" dirty="0" err="1"/>
              <a:t>licenced</a:t>
            </a:r>
            <a:r>
              <a:rPr lang="en-US" sz="2600" dirty="0"/>
              <a:t> and comply under the Firearms Act 1973, Animal Welfare Act 2002 and Biodiversity Conservation Act 2016; </a:t>
            </a:r>
            <a:r>
              <a:rPr lang="en-US" sz="2600" dirty="0" err="1"/>
              <a:t>authorised</a:t>
            </a:r>
            <a:r>
              <a:rPr lang="en-US" sz="2600" dirty="0"/>
              <a:t> persons may humanely destroy feral cats providing land owner permission is obtained.</a:t>
            </a:r>
          </a:p>
          <a:p>
            <a:r>
              <a:rPr lang="en-US" b="1" dirty="0"/>
              <a:t>Baiting: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 </a:t>
            </a:r>
            <a:r>
              <a:rPr lang="en-US" sz="2600" dirty="0" err="1"/>
              <a:t>Eradicat</a:t>
            </a:r>
            <a:r>
              <a:rPr lang="en-US" sz="2600" dirty="0"/>
              <a:t> bait (1080) registered for use in Western Australia;  </a:t>
            </a:r>
            <a:r>
              <a:rPr lang="en-US" sz="2600" dirty="0" err="1"/>
              <a:t>Eradicat</a:t>
            </a:r>
            <a:r>
              <a:rPr lang="en-US" sz="2600" dirty="0"/>
              <a:t> can only be used by </a:t>
            </a:r>
            <a:r>
              <a:rPr lang="en-US" sz="2600" dirty="0" err="1"/>
              <a:t>Authorised</a:t>
            </a:r>
            <a:r>
              <a:rPr lang="en-US" sz="2600" dirty="0"/>
              <a:t> Officers, Licensed Pesticide Management Technicians that comply under the Medicines and Poisons Act 2014.</a:t>
            </a:r>
          </a:p>
          <a:p>
            <a:r>
              <a:rPr lang="en-US" b="1" dirty="0"/>
              <a:t>Cage trapping: 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cage trapping permitted for cat control (under permit) under the Animal Welfare Act 2002.</a:t>
            </a:r>
          </a:p>
          <a:p>
            <a:r>
              <a:rPr lang="en-US" b="1" dirty="0" err="1"/>
              <a:t>Leghold</a:t>
            </a:r>
            <a:r>
              <a:rPr lang="en-US" b="1" dirty="0"/>
              <a:t> traps: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 </a:t>
            </a:r>
            <a:r>
              <a:rPr lang="en-US" sz="2600" dirty="0" err="1"/>
              <a:t>leghold</a:t>
            </a:r>
            <a:r>
              <a:rPr lang="en-US" sz="2600" dirty="0"/>
              <a:t> traps are not permitted for cat control (unless under special exemption), considered inhumane devices under the Animal Welfare Act 2002. </a:t>
            </a:r>
          </a:p>
          <a:p>
            <a:r>
              <a:rPr lang="en-US" b="1" dirty="0"/>
              <a:t>Dogs: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the use of dogs is permitted ensuring compliance under the Animal Welfare Act 2002 and Dog Act 1976.</a:t>
            </a:r>
          </a:p>
          <a:p>
            <a:r>
              <a:rPr lang="en-US" b="1" dirty="0" err="1"/>
              <a:t>Felixer</a:t>
            </a:r>
            <a:r>
              <a:rPr lang="en-US" b="1" dirty="0"/>
              <a:t> grooming trap: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no specific legislation preventing the use of </a:t>
            </a:r>
            <a:r>
              <a:rPr lang="en-US" sz="2600" dirty="0" err="1"/>
              <a:t>Felixers</a:t>
            </a:r>
            <a:r>
              <a:rPr lang="en-US" sz="2600" dirty="0"/>
              <a:t>; until </a:t>
            </a:r>
            <a:r>
              <a:rPr lang="en-US" sz="2600" dirty="0" err="1"/>
              <a:t>broadscale</a:t>
            </a:r>
            <a:r>
              <a:rPr lang="en-US" sz="2600" dirty="0"/>
              <a:t> registration is received, </a:t>
            </a:r>
            <a:r>
              <a:rPr lang="en-US" sz="2600" dirty="0" err="1"/>
              <a:t>Felixers</a:t>
            </a:r>
            <a:r>
              <a:rPr lang="en-US" sz="2600" dirty="0"/>
              <a:t> can only be operated with toxins if approved by the APVMA and State authorities.</a:t>
            </a:r>
            <a:endParaRPr lang="en-AU" sz="2600" dirty="0"/>
          </a:p>
        </p:txBody>
      </p:sp>
    </p:spTree>
    <p:extLst>
      <p:ext uri="{BB962C8B-B14F-4D97-AF65-F5344CB8AC3E}">
        <p14:creationId xmlns:p14="http://schemas.microsoft.com/office/powerpoint/2010/main" val="310779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89899C47-FFF9-4F50-83B9-827FF07B24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D2CC0E7-7D2D-41BF-B8D3-1F596B06CD5E}"/>
              </a:ext>
            </a:extLst>
          </p:cNvPr>
          <p:cNvSpPr txBox="1"/>
          <p:nvPr/>
        </p:nvSpPr>
        <p:spPr>
          <a:xfrm>
            <a:off x="2209800" y="838200"/>
            <a:ext cx="803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Thankyou!!!!       Any Questions?</a:t>
            </a:r>
            <a:endParaRPr lang="en-AU" sz="3600" dirty="0"/>
          </a:p>
        </p:txBody>
      </p:sp>
    </p:spTree>
    <p:extLst>
      <p:ext uri="{BB962C8B-B14F-4D97-AF65-F5344CB8AC3E}">
        <p14:creationId xmlns:p14="http://schemas.microsoft.com/office/powerpoint/2010/main" val="363729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4845" y="0"/>
            <a:ext cx="9577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B816030D-14C5-4BF7-96A6-F0119EE0C7E3" descr="IMG_05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5" y="117919"/>
            <a:ext cx="4437233" cy="332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929482" y="671691"/>
            <a:ext cx="407546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2009 Nyangumarta </a:t>
            </a:r>
            <a:r>
              <a:rPr lang="en-AU" dirty="0" err="1"/>
              <a:t>Warrarn</a:t>
            </a:r>
            <a:r>
              <a:rPr lang="en-AU" dirty="0"/>
              <a:t> native title awarded</a:t>
            </a:r>
          </a:p>
          <a:p>
            <a:endParaRPr lang="en-AU" dirty="0"/>
          </a:p>
          <a:p>
            <a:r>
              <a:rPr lang="en-AU" dirty="0"/>
              <a:t>2015 IPA declared and ranger team established.</a:t>
            </a:r>
          </a:p>
          <a:p>
            <a:endParaRPr lang="en-AU" dirty="0"/>
          </a:p>
          <a:p>
            <a:r>
              <a:rPr lang="en-AU" dirty="0"/>
              <a:t>Expanded to men and women's team with cultural advisors and elders ~ 40 </a:t>
            </a:r>
          </a:p>
          <a:p>
            <a:endParaRPr lang="en-AU" dirty="0"/>
          </a:p>
          <a:p>
            <a:r>
              <a:rPr lang="en-AU" dirty="0"/>
              <a:t>Since first IPA management plan in 2015, feral animal control been a priority for Nyangumarta. </a:t>
            </a:r>
          </a:p>
          <a:p>
            <a:endParaRPr lang="en-AU" dirty="0"/>
          </a:p>
          <a:p>
            <a:r>
              <a:rPr lang="en-AU" dirty="0"/>
              <a:t>Concern for bilbies and other significant species. </a:t>
            </a:r>
          </a:p>
          <a:p>
            <a:endParaRPr lang="en-AU" dirty="0"/>
          </a:p>
          <a:p>
            <a:r>
              <a:rPr lang="en-AU" dirty="0"/>
              <a:t>Discovering new BFRW populations– known to be threatened by cats on </a:t>
            </a:r>
            <a:r>
              <a:rPr lang="en-AU" dirty="0" err="1"/>
              <a:t>Nyikina</a:t>
            </a:r>
            <a:r>
              <a:rPr lang="en-AU" dirty="0"/>
              <a:t> </a:t>
            </a:r>
            <a:r>
              <a:rPr lang="en-AU" dirty="0" err="1"/>
              <a:t>Mangala</a:t>
            </a:r>
            <a:r>
              <a:rPr lang="en-AU" dirty="0"/>
              <a:t> Country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2058" r="2412"/>
          <a:stretch/>
        </p:blipFill>
        <p:spPr>
          <a:xfrm>
            <a:off x="167162" y="3601049"/>
            <a:ext cx="4256937" cy="3170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4319" r="54748"/>
          <a:stretch/>
        </p:blipFill>
        <p:spPr>
          <a:xfrm>
            <a:off x="4715960" y="1316571"/>
            <a:ext cx="3011810" cy="41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4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351DFE5-F63D-4BE0-BDA9-E3EB88F01A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AA16612-ACD2-4A16-8F2B-4514FD6BF2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3F5E7F-CDD7-4599-B1A1-47787FB8C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r>
              <a:rPr lang="en-AU" sz="4000" dirty="0">
                <a:solidFill>
                  <a:srgbClr val="FFFFFF"/>
                </a:solidFill>
              </a:rPr>
              <a:t>Cat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F1134A-C442-4774-9D3A-8771A0CC2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867" y="2219976"/>
            <a:ext cx="12429374" cy="4426746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endParaRPr lang="en-AU" sz="2000" dirty="0"/>
          </a:p>
          <a:p>
            <a:pPr>
              <a:lnSpc>
                <a:spcPct val="150000"/>
              </a:lnSpc>
            </a:pPr>
            <a:r>
              <a:rPr lang="en-AU" sz="2000" dirty="0"/>
              <a:t>2 ha plot surveying </a:t>
            </a:r>
            <a:r>
              <a:rPr lang="en-AU" sz="2000" dirty="0">
                <a:sym typeface="Wingdings" panose="05000000000000000000" pitchFamily="2" charset="2"/>
              </a:rPr>
              <a:t> Cat tracks everywhere</a:t>
            </a:r>
          </a:p>
          <a:p>
            <a:pPr>
              <a:lnSpc>
                <a:spcPct val="150000"/>
              </a:lnSpc>
            </a:pPr>
            <a:r>
              <a:rPr lang="en-AU" sz="2000" dirty="0">
                <a:sym typeface="Wingdings" panose="05000000000000000000" pitchFamily="2" charset="2"/>
              </a:rPr>
              <a:t>Sensor camera surveys  Cats everywhere</a:t>
            </a:r>
            <a:endParaRPr lang="en-AU" sz="2000" dirty="0"/>
          </a:p>
          <a:p>
            <a:pPr>
              <a:lnSpc>
                <a:spcPct val="150000"/>
              </a:lnSpc>
            </a:pPr>
            <a:r>
              <a:rPr lang="en-AU" sz="2000" dirty="0"/>
              <a:t>Threatened species monitoring (bilby, black foot rock wallaby, northern quoll.)</a:t>
            </a:r>
          </a:p>
          <a:p>
            <a:pPr>
              <a:lnSpc>
                <a:spcPct val="150000"/>
              </a:lnSpc>
            </a:pPr>
            <a:r>
              <a:rPr lang="en-AU" sz="2000" dirty="0"/>
              <a:t>Fire management</a:t>
            </a:r>
          </a:p>
          <a:p>
            <a:pPr>
              <a:lnSpc>
                <a:spcPct val="150000"/>
              </a:lnSpc>
            </a:pPr>
            <a:r>
              <a:rPr lang="en-AU" sz="2000" dirty="0"/>
              <a:t>Cage trapping and spotlighting</a:t>
            </a:r>
          </a:p>
          <a:p>
            <a:pPr>
              <a:lnSpc>
                <a:spcPct val="150000"/>
              </a:lnSpc>
            </a:pPr>
            <a:r>
              <a:rPr lang="en-AU" sz="2000" dirty="0" err="1"/>
              <a:t>Kiwirrkurra</a:t>
            </a:r>
            <a:r>
              <a:rPr lang="en-AU" sz="2000" dirty="0"/>
              <a:t> Ranger </a:t>
            </a:r>
            <a:r>
              <a:rPr lang="en-AU" sz="2000" dirty="0" smtClean="0"/>
              <a:t>exchange </a:t>
            </a:r>
            <a:r>
              <a:rPr lang="en-AU" sz="2000" dirty="0"/>
              <a:t>(IDA) </a:t>
            </a:r>
            <a:r>
              <a:rPr lang="en-AU" sz="2000" dirty="0">
                <a:sym typeface="Wingdings" panose="05000000000000000000" pitchFamily="2" charset="2"/>
              </a:rPr>
              <a:t> Film Finalist at UNESCO Earth Futures Film Festival </a:t>
            </a:r>
          </a:p>
          <a:p>
            <a:pPr>
              <a:lnSpc>
                <a:spcPct val="150000"/>
              </a:lnSpc>
            </a:pPr>
            <a:r>
              <a:rPr lang="en-AU" sz="2000" dirty="0" err="1">
                <a:hlinkClick r:id="rId3"/>
              </a:rPr>
              <a:t>Marrngumili</a:t>
            </a:r>
            <a:r>
              <a:rPr lang="en-AU" sz="2000" dirty="0">
                <a:hlinkClick r:id="rId3"/>
              </a:rPr>
              <a:t> </a:t>
            </a:r>
            <a:r>
              <a:rPr lang="en-AU" sz="2000" dirty="0" err="1">
                <a:hlinkClick r:id="rId3"/>
              </a:rPr>
              <a:t>Warrarn</a:t>
            </a:r>
            <a:r>
              <a:rPr lang="en-AU" sz="2000" dirty="0">
                <a:hlinkClick r:id="rId3"/>
              </a:rPr>
              <a:t> </a:t>
            </a:r>
            <a:r>
              <a:rPr lang="en-AU" sz="2000" dirty="0" err="1">
                <a:hlinkClick r:id="rId3"/>
              </a:rPr>
              <a:t>Muwarr</a:t>
            </a:r>
            <a:r>
              <a:rPr lang="en-AU" sz="2000" dirty="0">
                <a:hlinkClick r:id="rId3"/>
              </a:rPr>
              <a:t> </a:t>
            </a:r>
            <a:r>
              <a:rPr lang="en-AU" sz="2000" dirty="0" err="1">
                <a:hlinkClick r:id="rId3"/>
              </a:rPr>
              <a:t>Pirraja</a:t>
            </a:r>
            <a:r>
              <a:rPr lang="en-AU" sz="2000" dirty="0">
                <a:hlinkClick r:id="rId3"/>
              </a:rPr>
              <a:t> - Sharing Desert Stories on Vimeo</a:t>
            </a:r>
            <a:endParaRPr lang="en-AU" sz="2000" dirty="0"/>
          </a:p>
          <a:p>
            <a:pPr>
              <a:lnSpc>
                <a:spcPct val="150000"/>
              </a:lnSpc>
            </a:pPr>
            <a:r>
              <a:rPr lang="en-AU" sz="2000" dirty="0"/>
              <a:t>Fire and Biodiversity Project with Environs Kimberley to understand impact of different fire patterns on biodiversity</a:t>
            </a:r>
          </a:p>
          <a:p>
            <a:pPr>
              <a:lnSpc>
                <a:spcPct val="150000"/>
              </a:lnSpc>
            </a:pPr>
            <a:r>
              <a:rPr lang="en-AU" sz="2000" dirty="0" err="1">
                <a:sym typeface="Wingdings" panose="05000000000000000000" pitchFamily="2" charset="2"/>
              </a:rPr>
              <a:t>Felixer</a:t>
            </a:r>
            <a:r>
              <a:rPr lang="en-AU" sz="2000" dirty="0">
                <a:sym typeface="Wingdings" panose="05000000000000000000" pitchFamily="2" charset="2"/>
              </a:rPr>
              <a:t> cat grooming traps</a:t>
            </a:r>
            <a:endParaRPr lang="en-AU" sz="2000" dirty="0"/>
          </a:p>
          <a:p>
            <a:pPr>
              <a:lnSpc>
                <a:spcPct val="150000"/>
              </a:lnSpc>
            </a:pPr>
            <a:endParaRPr lang="en-AU" sz="2000" dirty="0"/>
          </a:p>
          <a:p>
            <a:pPr>
              <a:lnSpc>
                <a:spcPct val="150000"/>
              </a:lnSpc>
            </a:pPr>
            <a:endParaRPr lang="en-AU" sz="2800" dirty="0"/>
          </a:p>
          <a:p>
            <a:pPr>
              <a:lnSpc>
                <a:spcPct val="150000"/>
              </a:lnSpc>
            </a:pPr>
            <a:endParaRPr lang="en-AU" sz="2800" dirty="0"/>
          </a:p>
          <a:p>
            <a:pPr>
              <a:lnSpc>
                <a:spcPct val="150000"/>
              </a:lnSpc>
            </a:pPr>
            <a:endParaRPr lang="en-AU" sz="2800" dirty="0"/>
          </a:p>
          <a:p>
            <a:pPr>
              <a:lnSpc>
                <a:spcPct val="150000"/>
              </a:lnSpc>
            </a:pPr>
            <a:endParaRPr lang="en-AU" sz="20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endParaRPr lang="en-AU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7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538" y="3226298"/>
            <a:ext cx="6422378" cy="3631702"/>
          </a:xfrm>
          <a:prstGeom prst="rect">
            <a:avLst/>
          </a:prstGeom>
        </p:spPr>
      </p:pic>
      <p:pic>
        <p:nvPicPr>
          <p:cNvPr id="1027" name="F48E2E23-8B45-4628-BC3C-65994B19D41C" descr="IMG_44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25" y="2779565"/>
            <a:ext cx="5437913" cy="407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034" y="49915"/>
            <a:ext cx="2281208" cy="30416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40710" y="425931"/>
            <a:ext cx="3008124" cy="2256093"/>
          </a:xfrm>
          <a:prstGeom prst="rect">
            <a:avLst/>
          </a:prstGeom>
        </p:spPr>
      </p:pic>
      <p:pic>
        <p:nvPicPr>
          <p:cNvPr id="1028" name="44C3F6EE-714A-457B-BD6C-7281D406F4F0" descr="Resized_20221005_194245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57" y="98558"/>
            <a:ext cx="5909817" cy="265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D4E7717-6E1A-4B2C-A177-3F105EBE6E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6382" y="4775969"/>
            <a:ext cx="2633534" cy="197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8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Picture 3" descr="A picture containing rock, mountain, stone&#10;&#10;Description automatically generate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3890" y="589354"/>
            <a:ext cx="4010025" cy="283131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270" y="1"/>
            <a:ext cx="3005775" cy="40100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 descr="A picture containing rock, ground, mammal, rocky&#10;&#10;Description automatically generated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2"/>
          <a:stretch/>
        </p:blipFill>
        <p:spPr>
          <a:xfrm>
            <a:off x="3239395" y="4017423"/>
            <a:ext cx="3494945" cy="28331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6717" y="0"/>
            <a:ext cx="3018616" cy="402482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 descr="A picture containing outdoor&#10;&#10;Description automatically generated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2" t="2487" r="13487" b="78"/>
          <a:stretch/>
        </p:blipFill>
        <p:spPr>
          <a:xfrm rot="5400000">
            <a:off x="8646139" y="3343397"/>
            <a:ext cx="3666067" cy="336314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 descr="A picture containing nature&#10;&#10;Description automatically generated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4"/>
          <a:stretch/>
        </p:blipFill>
        <p:spPr>
          <a:xfrm rot="5400000">
            <a:off x="8883208" y="-85605"/>
            <a:ext cx="3191933" cy="336314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t="2502" b="2766"/>
          <a:stretch/>
        </p:blipFill>
        <p:spPr>
          <a:xfrm>
            <a:off x="6528271" y="4032217"/>
            <a:ext cx="2231328" cy="281838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10" b="2074"/>
          <a:stretch/>
        </p:blipFill>
        <p:spPr>
          <a:xfrm>
            <a:off x="31254" y="4010027"/>
            <a:ext cx="3567080" cy="28386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650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xmlns="" id="{2172A0AC-3DCE-4672-BCAF-28FEF91F60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E6F1C77-EDC9-4C5F-8C1C-62DD46BDA3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6309FFA-C92C-45E6-B88B-F1D9143A6F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9029" r="9031"/>
          <a:stretch/>
        </p:blipFill>
        <p:spPr>
          <a:xfrm>
            <a:off x="-67714" y="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0536C7-03BF-4AEA-9DCF-7A20C696F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Fire Management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8CF81979-6D73-404F-85C9-FB0916F4B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4831" y="1830780"/>
            <a:ext cx="5251486" cy="4174710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indent="-22860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Burn Plans</a:t>
            </a:r>
            <a:r>
              <a:rPr lang="en-US" dirty="0">
                <a:solidFill>
                  <a:srgbClr val="FFFFFF"/>
                </a:solidFill>
                <a:sym typeface="Wingdings" panose="05000000000000000000" pitchFamily="2" charset="2"/>
              </a:rPr>
              <a:t> to protect different ages of spinifex and animal habitat</a:t>
            </a:r>
          </a:p>
          <a:p>
            <a:pPr indent="-228600">
              <a:lnSpc>
                <a:spcPct val="9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Burn right way </a:t>
            </a:r>
          </a:p>
          <a:p>
            <a:pPr indent="-228600">
              <a:lnSpc>
                <a:spcPct val="9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Fire Training </a:t>
            </a:r>
          </a:p>
          <a:p>
            <a:pPr indent="-228600">
              <a:lnSpc>
                <a:spcPct val="9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Fire Scar mapping</a:t>
            </a:r>
          </a:p>
          <a:p>
            <a:pPr indent="-228600">
              <a:lnSpc>
                <a:spcPct val="9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Biodiversity surveys to monitor and inform fire management</a:t>
            </a:r>
          </a:p>
          <a:p>
            <a:pPr indent="-228600">
              <a:lnSpc>
                <a:spcPct val="90000"/>
              </a:lnSpc>
            </a:pP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EC5B800F-8D65-4B09-A96F-3BCD90BFBC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7394" r="17396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0748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934" y="3676224"/>
            <a:ext cx="4242369" cy="318177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6224"/>
            <a:ext cx="4235104" cy="317900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5" y="0"/>
            <a:ext cx="2759785" cy="368124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1467" y="0"/>
            <a:ext cx="4690533" cy="35179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t="1772" b="11749"/>
          <a:stretch/>
        </p:blipFill>
        <p:spPr>
          <a:xfrm>
            <a:off x="2746736" y="-20321"/>
            <a:ext cx="5730737" cy="371686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4" r="20414"/>
          <a:stretch/>
        </p:blipFill>
        <p:spPr>
          <a:xfrm rot="5400000">
            <a:off x="8614485" y="3280485"/>
            <a:ext cx="3344333" cy="381069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129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3818" y="678120"/>
            <a:ext cx="8310177" cy="1143000"/>
          </a:xfrm>
        </p:spPr>
        <p:txBody>
          <a:bodyPr/>
          <a:lstStyle/>
          <a:p>
            <a:r>
              <a:rPr lang="en-AU" dirty="0"/>
              <a:t>Feral Cat Mugshot ID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512" y="678120"/>
            <a:ext cx="5664491" cy="3105310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770677"/>
              </p:ext>
            </p:extLst>
          </p:nvPr>
        </p:nvGraphicFramePr>
        <p:xfrm>
          <a:off x="292348" y="4027188"/>
          <a:ext cx="5875655" cy="22720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41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414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Date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14/06/2022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94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Time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11:37:22 AM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Location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Rocky outcrop 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FMG Track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17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Physical Condition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Very Good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Sex M/F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Male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57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Distinguishing Features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Ginger Tabby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011843" y="2006195"/>
            <a:ext cx="44541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Creating a database of cats caught on camera.</a:t>
            </a:r>
          </a:p>
          <a:p>
            <a:endParaRPr lang="en-AU" sz="2400" dirty="0"/>
          </a:p>
          <a:p>
            <a:r>
              <a:rPr lang="en-AU" sz="2400" dirty="0"/>
              <a:t>Further camera trapping will identify whether cats in locality are changing. </a:t>
            </a:r>
          </a:p>
        </p:txBody>
      </p:sp>
    </p:spTree>
    <p:extLst>
      <p:ext uri="{BB962C8B-B14F-4D97-AF65-F5344CB8AC3E}">
        <p14:creationId xmlns:p14="http://schemas.microsoft.com/office/powerpoint/2010/main" val="150180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14473</TotalTime>
  <Words>663</Words>
  <Application>Microsoft Office PowerPoint</Application>
  <PresentationFormat>Widescreen</PresentationFormat>
  <Paragraphs>104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Cat management</vt:lpstr>
      <vt:lpstr>PowerPoint Presentation</vt:lpstr>
      <vt:lpstr>PowerPoint Presentation</vt:lpstr>
      <vt:lpstr> Fire Management</vt:lpstr>
      <vt:lpstr>PowerPoint Presentation</vt:lpstr>
      <vt:lpstr>Feral Cat Mugshot ID</vt:lpstr>
      <vt:lpstr>Felixer -Cat grooming Traps</vt:lpstr>
      <vt:lpstr>Challenges</vt:lpstr>
      <vt:lpstr>In the future it would be great to have:</vt:lpstr>
      <vt:lpstr>Current Available methods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Jacob Loughridge</dc:creator>
  <cp:lastModifiedBy>Jacob Loughridge</cp:lastModifiedBy>
  <cp:revision>75</cp:revision>
  <dcterms:created xsi:type="dcterms:W3CDTF">2020-12-15T06:24:26Z</dcterms:created>
  <dcterms:modified xsi:type="dcterms:W3CDTF">2023-02-10T03:05:31Z</dcterms:modified>
</cp:coreProperties>
</file>