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0"/>
  </p:notesMasterIdLst>
  <p:sldIdLst>
    <p:sldId id="260" r:id="rId6"/>
    <p:sldId id="263" r:id="rId7"/>
    <p:sldId id="264" r:id="rId8"/>
    <p:sldId id="265" r:id="rId9"/>
    <p:sldId id="267" r:id="rId10"/>
    <p:sldId id="273" r:id="rId11"/>
    <p:sldId id="269" r:id="rId12"/>
    <p:sldId id="275" r:id="rId13"/>
    <p:sldId id="276" r:id="rId14"/>
    <p:sldId id="277" r:id="rId15"/>
    <p:sldId id="278" r:id="rId16"/>
    <p:sldId id="279" r:id="rId17"/>
    <p:sldId id="280" r:id="rId18"/>
    <p:sldId id="261" r:id="rId19"/>
  </p:sldIdLst>
  <p:sldSz cx="6858000"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yl Lohr" initials="CL" lastIdx="1" clrIdx="0">
    <p:extLst>
      <p:ext uri="{19B8F6BF-5375-455C-9EA6-DF929625EA0E}">
        <p15:presenceInfo xmlns:p15="http://schemas.microsoft.com/office/powerpoint/2012/main" userId="S::cheryl.lohr@dbca.wa.gov.au::f5a9862d-80a0-42d8-b2bc-7595befa97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2B4F40-C9E5-4F86-9C17-54C1EF8D3D58}" v="25" dt="2023-02-06T06:00:03.292"/>
    <p1510:client id="{A6C73A5A-5070-4594-BA7E-AF2E6039435D}" v="2" dt="2023-02-06T09:00:25.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21" autoAdjust="0"/>
  </p:normalViewPr>
  <p:slideViewPr>
    <p:cSldViewPr>
      <p:cViewPr varScale="1">
        <p:scale>
          <a:sx n="110" d="100"/>
          <a:sy n="110" d="100"/>
        </p:scale>
        <p:origin x="1032" y="39"/>
      </p:cViewPr>
      <p:guideLst>
        <p:guide orient="horz" pos="16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yl Lohr" userId="f5a9862d-80a0-42d8-b2bc-7595befa977e" providerId="ADAL" clId="{A6C73A5A-5070-4594-BA7E-AF2E6039435D}"/>
    <pc:docChg chg="custSel modSld">
      <pc:chgData name="Cheryl Lohr" userId="f5a9862d-80a0-42d8-b2bc-7595befa977e" providerId="ADAL" clId="{A6C73A5A-5070-4594-BA7E-AF2E6039435D}" dt="2023-02-06T09:02:25.338" v="1373" actId="20577"/>
      <pc:docMkLst>
        <pc:docMk/>
      </pc:docMkLst>
      <pc:sldChg chg="modNotesTx">
        <pc:chgData name="Cheryl Lohr" userId="f5a9862d-80a0-42d8-b2bc-7595befa977e" providerId="ADAL" clId="{A6C73A5A-5070-4594-BA7E-AF2E6039435D}" dt="2023-02-06T08:45:14.532" v="0" actId="6549"/>
        <pc:sldMkLst>
          <pc:docMk/>
          <pc:sldMk cId="1443875312" sldId="260"/>
        </pc:sldMkLst>
      </pc:sldChg>
      <pc:sldChg chg="modNotesTx">
        <pc:chgData name="Cheryl Lohr" userId="f5a9862d-80a0-42d8-b2bc-7595befa977e" providerId="ADAL" clId="{A6C73A5A-5070-4594-BA7E-AF2E6039435D}" dt="2023-02-06T08:46:44.966" v="3" actId="20577"/>
        <pc:sldMkLst>
          <pc:docMk/>
          <pc:sldMk cId="1800425388" sldId="265"/>
        </pc:sldMkLst>
      </pc:sldChg>
      <pc:sldChg chg="modNotesTx">
        <pc:chgData name="Cheryl Lohr" userId="f5a9862d-80a0-42d8-b2bc-7595befa977e" providerId="ADAL" clId="{A6C73A5A-5070-4594-BA7E-AF2E6039435D}" dt="2023-02-06T08:47:55.026" v="16" actId="20577"/>
        <pc:sldMkLst>
          <pc:docMk/>
          <pc:sldMk cId="1100241893" sldId="267"/>
        </pc:sldMkLst>
      </pc:sldChg>
      <pc:sldChg chg="modNotesTx">
        <pc:chgData name="Cheryl Lohr" userId="f5a9862d-80a0-42d8-b2bc-7595befa977e" providerId="ADAL" clId="{A6C73A5A-5070-4594-BA7E-AF2E6039435D}" dt="2023-02-06T08:48:32.775" v="36" actId="20577"/>
        <pc:sldMkLst>
          <pc:docMk/>
          <pc:sldMk cId="1862155341" sldId="273"/>
        </pc:sldMkLst>
      </pc:sldChg>
      <pc:sldChg chg="modNotesTx">
        <pc:chgData name="Cheryl Lohr" userId="f5a9862d-80a0-42d8-b2bc-7595befa977e" providerId="ADAL" clId="{A6C73A5A-5070-4594-BA7E-AF2E6039435D}" dt="2023-02-06T08:53:18.458" v="699" actId="20577"/>
        <pc:sldMkLst>
          <pc:docMk/>
          <pc:sldMk cId="1041539853" sldId="276"/>
        </pc:sldMkLst>
      </pc:sldChg>
      <pc:sldChg chg="modNotesTx">
        <pc:chgData name="Cheryl Lohr" userId="f5a9862d-80a0-42d8-b2bc-7595befa977e" providerId="ADAL" clId="{A6C73A5A-5070-4594-BA7E-AF2E6039435D}" dt="2023-02-06T08:59:55.627" v="1121" actId="20577"/>
        <pc:sldMkLst>
          <pc:docMk/>
          <pc:sldMk cId="1407488298" sldId="278"/>
        </pc:sldMkLst>
      </pc:sldChg>
      <pc:sldChg chg="addSp modSp mod modNotesTx">
        <pc:chgData name="Cheryl Lohr" userId="f5a9862d-80a0-42d8-b2bc-7595befa977e" providerId="ADAL" clId="{A6C73A5A-5070-4594-BA7E-AF2E6039435D}" dt="2023-02-06T09:01:37.136" v="1309" actId="20577"/>
        <pc:sldMkLst>
          <pc:docMk/>
          <pc:sldMk cId="3280878298" sldId="279"/>
        </pc:sldMkLst>
        <pc:spChg chg="add mod">
          <ac:chgData name="Cheryl Lohr" userId="f5a9862d-80a0-42d8-b2bc-7595befa977e" providerId="ADAL" clId="{A6C73A5A-5070-4594-BA7E-AF2E6039435D}" dt="2023-02-06T09:00:47.080" v="1143" actId="122"/>
          <ac:spMkLst>
            <pc:docMk/>
            <pc:sldMk cId="3280878298" sldId="279"/>
            <ac:spMk id="2" creationId="{601A3B58-EA3A-FA8F-F9AE-7224C8988B30}"/>
          </ac:spMkLst>
        </pc:spChg>
        <pc:spChg chg="add mod">
          <ac:chgData name="Cheryl Lohr" userId="f5a9862d-80a0-42d8-b2bc-7595befa977e" providerId="ADAL" clId="{A6C73A5A-5070-4594-BA7E-AF2E6039435D}" dt="2023-02-06T09:01:03.696" v="1148" actId="122"/>
          <ac:spMkLst>
            <pc:docMk/>
            <pc:sldMk cId="3280878298" sldId="279"/>
            <ac:spMk id="3" creationId="{F2B83A76-CC4D-310A-EE87-0D6AAF500AA5}"/>
          </ac:spMkLst>
        </pc:spChg>
      </pc:sldChg>
      <pc:sldChg chg="modNotesTx">
        <pc:chgData name="Cheryl Lohr" userId="f5a9862d-80a0-42d8-b2bc-7595befa977e" providerId="ADAL" clId="{A6C73A5A-5070-4594-BA7E-AF2E6039435D}" dt="2023-02-06T09:02:25.338" v="1373" actId="20577"/>
        <pc:sldMkLst>
          <pc:docMk/>
          <pc:sldMk cId="3323085273" sldId="280"/>
        </pc:sldMkLst>
      </pc:sldChg>
    </pc:docChg>
  </pc:docChgLst>
  <pc:docChgLst>
    <pc:chgData name="Cheryl Lohr" userId="f5a9862d-80a0-42d8-b2bc-7595befa977e" providerId="ADAL" clId="{552B4F40-C9E5-4F86-9C17-54C1EF8D3D58}"/>
    <pc:docChg chg="undo custSel addSld delSld modSld sldOrd">
      <pc:chgData name="Cheryl Lohr" userId="f5a9862d-80a0-42d8-b2bc-7595befa977e" providerId="ADAL" clId="{552B4F40-C9E5-4F86-9C17-54C1EF8D3D58}" dt="2023-02-06T06:06:15.589" v="7569" actId="5793"/>
      <pc:docMkLst>
        <pc:docMk/>
      </pc:docMkLst>
      <pc:sldChg chg="modSp mod modNotesTx">
        <pc:chgData name="Cheryl Lohr" userId="f5a9862d-80a0-42d8-b2bc-7595befa977e" providerId="ADAL" clId="{552B4F40-C9E5-4F86-9C17-54C1EF8D3D58}" dt="2023-02-03T01:59:08.428" v="715" actId="20577"/>
        <pc:sldMkLst>
          <pc:docMk/>
          <pc:sldMk cId="1443875312" sldId="260"/>
        </pc:sldMkLst>
        <pc:spChg chg="mod">
          <ac:chgData name="Cheryl Lohr" userId="f5a9862d-80a0-42d8-b2bc-7595befa977e" providerId="ADAL" clId="{552B4F40-C9E5-4F86-9C17-54C1EF8D3D58}" dt="2023-02-03T01:07:55.225" v="87" actId="27636"/>
          <ac:spMkLst>
            <pc:docMk/>
            <pc:sldMk cId="1443875312" sldId="260"/>
            <ac:spMk id="2" creationId="{A8E5F4A6-E8E3-48A4-AADF-D7FCC9D52B7D}"/>
          </ac:spMkLst>
        </pc:spChg>
      </pc:sldChg>
      <pc:sldChg chg="del">
        <pc:chgData name="Cheryl Lohr" userId="f5a9862d-80a0-42d8-b2bc-7595befa977e" providerId="ADAL" clId="{552B4F40-C9E5-4F86-9C17-54C1EF8D3D58}" dt="2023-02-06T00:23:00.828" v="5107" actId="2696"/>
        <pc:sldMkLst>
          <pc:docMk/>
          <pc:sldMk cId="397941636" sldId="262"/>
        </pc:sldMkLst>
      </pc:sldChg>
      <pc:sldChg chg="addSp delSp modSp mod ord modNotesTx">
        <pc:chgData name="Cheryl Lohr" userId="f5a9862d-80a0-42d8-b2bc-7595befa977e" providerId="ADAL" clId="{552B4F40-C9E5-4F86-9C17-54C1EF8D3D58}" dt="2023-02-06T00:07:34.040" v="4266" actId="20577"/>
        <pc:sldMkLst>
          <pc:docMk/>
          <pc:sldMk cId="500187634" sldId="263"/>
        </pc:sldMkLst>
        <pc:picChg chg="del">
          <ac:chgData name="Cheryl Lohr" userId="f5a9862d-80a0-42d8-b2bc-7595befa977e" providerId="ADAL" clId="{552B4F40-C9E5-4F86-9C17-54C1EF8D3D58}" dt="2023-02-03T03:50:04.740" v="908" actId="478"/>
          <ac:picMkLst>
            <pc:docMk/>
            <pc:sldMk cId="500187634" sldId="263"/>
            <ac:picMk id="3" creationId="{A9E1BBF4-399F-47B9-89DB-774EF2843C0E}"/>
          </ac:picMkLst>
        </pc:picChg>
        <pc:picChg chg="add del mod">
          <ac:chgData name="Cheryl Lohr" userId="f5a9862d-80a0-42d8-b2bc-7595befa977e" providerId="ADAL" clId="{552B4F40-C9E5-4F86-9C17-54C1EF8D3D58}" dt="2023-02-03T03:59:33.984" v="1220" actId="478"/>
          <ac:picMkLst>
            <pc:docMk/>
            <pc:sldMk cId="500187634" sldId="263"/>
            <ac:picMk id="4" creationId="{86CFF353-AA84-6CD4-8A6B-6761C6FC9488}"/>
          </ac:picMkLst>
        </pc:picChg>
        <pc:picChg chg="add mod">
          <ac:chgData name="Cheryl Lohr" userId="f5a9862d-80a0-42d8-b2bc-7595befa977e" providerId="ADAL" clId="{552B4F40-C9E5-4F86-9C17-54C1EF8D3D58}" dt="2023-02-03T04:00:38.455" v="1226" actId="1076"/>
          <ac:picMkLst>
            <pc:docMk/>
            <pc:sldMk cId="500187634" sldId="263"/>
            <ac:picMk id="6" creationId="{092829E8-4AF1-3F00-83AC-147DF9886A40}"/>
          </ac:picMkLst>
        </pc:picChg>
      </pc:sldChg>
      <pc:sldChg chg="addSp delSp modSp mod ord modNotesTx">
        <pc:chgData name="Cheryl Lohr" userId="f5a9862d-80a0-42d8-b2bc-7595befa977e" providerId="ADAL" clId="{552B4F40-C9E5-4F86-9C17-54C1EF8D3D58}" dt="2023-02-06T02:38:07.756" v="5121" actId="14100"/>
        <pc:sldMkLst>
          <pc:docMk/>
          <pc:sldMk cId="1252924466" sldId="264"/>
        </pc:sldMkLst>
        <pc:graphicFrameChg chg="add del mod">
          <ac:chgData name="Cheryl Lohr" userId="f5a9862d-80a0-42d8-b2bc-7595befa977e" providerId="ADAL" clId="{552B4F40-C9E5-4F86-9C17-54C1EF8D3D58}" dt="2023-02-06T02:36:44.533" v="5115" actId="478"/>
          <ac:graphicFrameMkLst>
            <pc:docMk/>
            <pc:sldMk cId="1252924466" sldId="264"/>
            <ac:graphicFrameMk id="2" creationId="{DF0C047F-E6E1-4AC7-4E91-9D6306524485}"/>
          </ac:graphicFrameMkLst>
        </pc:graphicFrameChg>
        <pc:picChg chg="add mod">
          <ac:chgData name="Cheryl Lohr" userId="f5a9862d-80a0-42d8-b2bc-7595befa977e" providerId="ADAL" clId="{552B4F40-C9E5-4F86-9C17-54C1EF8D3D58}" dt="2023-02-06T02:38:07.756" v="5121" actId="14100"/>
          <ac:picMkLst>
            <pc:docMk/>
            <pc:sldMk cId="1252924466" sldId="264"/>
            <ac:picMk id="8" creationId="{31682195-9607-9E03-704E-73694091793E}"/>
          </ac:picMkLst>
        </pc:picChg>
        <pc:picChg chg="del">
          <ac:chgData name="Cheryl Lohr" userId="f5a9862d-80a0-42d8-b2bc-7595befa977e" providerId="ADAL" clId="{552B4F40-C9E5-4F86-9C17-54C1EF8D3D58}" dt="2023-02-06T02:36:05.809" v="5108" actId="478"/>
          <ac:picMkLst>
            <pc:docMk/>
            <pc:sldMk cId="1252924466" sldId="264"/>
            <ac:picMk id="9" creationId="{8ABE8045-C7F2-46AD-BA6A-1D450C7B2DE0}"/>
          </ac:picMkLst>
        </pc:picChg>
        <pc:cxnChg chg="del">
          <ac:chgData name="Cheryl Lohr" userId="f5a9862d-80a0-42d8-b2bc-7595befa977e" providerId="ADAL" clId="{552B4F40-C9E5-4F86-9C17-54C1EF8D3D58}" dt="2023-02-06T02:36:08.084" v="5109" actId="478"/>
          <ac:cxnSpMkLst>
            <pc:docMk/>
            <pc:sldMk cId="1252924466" sldId="264"/>
            <ac:cxnSpMk id="7" creationId="{BF03636E-6C5B-4F82-9BC4-F78B2CF2C6E1}"/>
          </ac:cxnSpMkLst>
        </pc:cxnChg>
      </pc:sldChg>
      <pc:sldChg chg="addSp modSp mod ord modNotesTx">
        <pc:chgData name="Cheryl Lohr" userId="f5a9862d-80a0-42d8-b2bc-7595befa977e" providerId="ADAL" clId="{552B4F40-C9E5-4F86-9C17-54C1EF8D3D58}" dt="2023-02-06T05:27:35.892" v="5862" actId="1076"/>
        <pc:sldMkLst>
          <pc:docMk/>
          <pc:sldMk cId="1800425388" sldId="265"/>
        </pc:sldMkLst>
        <pc:spChg chg="mod">
          <ac:chgData name="Cheryl Lohr" userId="f5a9862d-80a0-42d8-b2bc-7595befa977e" providerId="ADAL" clId="{552B4F40-C9E5-4F86-9C17-54C1EF8D3D58}" dt="2023-02-03T05:28:38.255" v="3594" actId="20577"/>
          <ac:spMkLst>
            <pc:docMk/>
            <pc:sldMk cId="1800425388" sldId="265"/>
            <ac:spMk id="45" creationId="{989EE6FB-08FF-40B5-8569-CC1413849ABA}"/>
          </ac:spMkLst>
        </pc:spChg>
        <pc:picChg chg="mod">
          <ac:chgData name="Cheryl Lohr" userId="f5a9862d-80a0-42d8-b2bc-7595befa977e" providerId="ADAL" clId="{552B4F40-C9E5-4F86-9C17-54C1EF8D3D58}" dt="2023-02-06T05:27:31.732" v="5861" actId="1076"/>
          <ac:picMkLst>
            <pc:docMk/>
            <pc:sldMk cId="1800425388" sldId="265"/>
            <ac:picMk id="3" creationId="{1891E37E-561B-44DC-951E-B483C4E9A590}"/>
          </ac:picMkLst>
        </pc:picChg>
        <pc:picChg chg="add mod modCrop">
          <ac:chgData name="Cheryl Lohr" userId="f5a9862d-80a0-42d8-b2bc-7595befa977e" providerId="ADAL" clId="{552B4F40-C9E5-4F86-9C17-54C1EF8D3D58}" dt="2023-02-06T05:27:17.145" v="5859" actId="14100"/>
          <ac:picMkLst>
            <pc:docMk/>
            <pc:sldMk cId="1800425388" sldId="265"/>
            <ac:picMk id="4" creationId="{147FDF17-DEEB-2097-ED2A-535422A4DA67}"/>
          </ac:picMkLst>
        </pc:picChg>
        <pc:picChg chg="mod">
          <ac:chgData name="Cheryl Lohr" userId="f5a9862d-80a0-42d8-b2bc-7595befa977e" providerId="ADAL" clId="{552B4F40-C9E5-4F86-9C17-54C1EF8D3D58}" dt="2023-02-06T05:27:35.892" v="5862" actId="1076"/>
          <ac:picMkLst>
            <pc:docMk/>
            <pc:sldMk cId="1800425388" sldId="265"/>
            <ac:picMk id="16" creationId="{80BCED46-4A8A-4882-AD4B-CB15AB037AA6}"/>
          </ac:picMkLst>
        </pc:picChg>
      </pc:sldChg>
      <pc:sldChg chg="del">
        <pc:chgData name="Cheryl Lohr" userId="f5a9862d-80a0-42d8-b2bc-7595befa977e" providerId="ADAL" clId="{552B4F40-C9E5-4F86-9C17-54C1EF8D3D58}" dt="2023-02-06T04:52:48.557" v="5395" actId="2696"/>
        <pc:sldMkLst>
          <pc:docMk/>
          <pc:sldMk cId="1247436440" sldId="266"/>
        </pc:sldMkLst>
      </pc:sldChg>
      <pc:sldChg chg="delSp modSp mod ord modNotesTx">
        <pc:chgData name="Cheryl Lohr" userId="f5a9862d-80a0-42d8-b2bc-7595befa977e" providerId="ADAL" clId="{552B4F40-C9E5-4F86-9C17-54C1EF8D3D58}" dt="2023-02-03T05:28:18.950" v="3591" actId="20577"/>
        <pc:sldMkLst>
          <pc:docMk/>
          <pc:sldMk cId="1100241893" sldId="267"/>
        </pc:sldMkLst>
        <pc:spChg chg="mod">
          <ac:chgData name="Cheryl Lohr" userId="f5a9862d-80a0-42d8-b2bc-7595befa977e" providerId="ADAL" clId="{552B4F40-C9E5-4F86-9C17-54C1EF8D3D58}" dt="2023-02-03T05:28:18.950" v="3591" actId="20577"/>
          <ac:spMkLst>
            <pc:docMk/>
            <pc:sldMk cId="1100241893" sldId="267"/>
            <ac:spMk id="45" creationId="{989EE6FB-08FF-40B5-8569-CC1413849ABA}"/>
          </ac:spMkLst>
        </pc:spChg>
        <pc:picChg chg="del mod">
          <ac:chgData name="Cheryl Lohr" userId="f5a9862d-80a0-42d8-b2bc-7595befa977e" providerId="ADAL" clId="{552B4F40-C9E5-4F86-9C17-54C1EF8D3D58}" dt="2023-02-03T05:20:42.322" v="2763" actId="478"/>
          <ac:picMkLst>
            <pc:docMk/>
            <pc:sldMk cId="1100241893" sldId="267"/>
            <ac:picMk id="7" creationId="{C735AC8A-DCD3-4820-9878-3A6416B2E0EE}"/>
          </ac:picMkLst>
        </pc:picChg>
        <pc:picChg chg="mod">
          <ac:chgData name="Cheryl Lohr" userId="f5a9862d-80a0-42d8-b2bc-7595befa977e" providerId="ADAL" clId="{552B4F40-C9E5-4F86-9C17-54C1EF8D3D58}" dt="2023-02-03T05:21:02.090" v="2769" actId="14100"/>
          <ac:picMkLst>
            <pc:docMk/>
            <pc:sldMk cId="1100241893" sldId="267"/>
            <ac:picMk id="8" creationId="{26F58A43-1BC6-44A7-A72E-CD83AB303E43}"/>
          </ac:picMkLst>
        </pc:picChg>
        <pc:picChg chg="del mod">
          <ac:chgData name="Cheryl Lohr" userId="f5a9862d-80a0-42d8-b2bc-7595befa977e" providerId="ADAL" clId="{552B4F40-C9E5-4F86-9C17-54C1EF8D3D58}" dt="2023-02-03T05:20:45.899" v="2764" actId="478"/>
          <ac:picMkLst>
            <pc:docMk/>
            <pc:sldMk cId="1100241893" sldId="267"/>
            <ac:picMk id="9" creationId="{CE853025-D2E8-4E23-B6EE-801EF913A714}"/>
          </ac:picMkLst>
        </pc:picChg>
        <pc:picChg chg="del mod ord">
          <ac:chgData name="Cheryl Lohr" userId="f5a9862d-80a0-42d8-b2bc-7595befa977e" providerId="ADAL" clId="{552B4F40-C9E5-4F86-9C17-54C1EF8D3D58}" dt="2023-02-03T05:20:49.338" v="2766" actId="478"/>
          <ac:picMkLst>
            <pc:docMk/>
            <pc:sldMk cId="1100241893" sldId="267"/>
            <ac:picMk id="11" creationId="{DAD69DE0-C1A8-4D64-A885-446D471D51E7}"/>
          </ac:picMkLst>
        </pc:picChg>
        <pc:picChg chg="mod ord">
          <ac:chgData name="Cheryl Lohr" userId="f5a9862d-80a0-42d8-b2bc-7595befa977e" providerId="ADAL" clId="{552B4F40-C9E5-4F86-9C17-54C1EF8D3D58}" dt="2023-02-03T05:21:22.253" v="2772" actId="14100"/>
          <ac:picMkLst>
            <pc:docMk/>
            <pc:sldMk cId="1100241893" sldId="267"/>
            <ac:picMk id="12" creationId="{0960770D-7EB0-468A-931B-7637D71916DF}"/>
          </ac:picMkLst>
        </pc:picChg>
        <pc:picChg chg="del">
          <ac:chgData name="Cheryl Lohr" userId="f5a9862d-80a0-42d8-b2bc-7595befa977e" providerId="ADAL" clId="{552B4F40-C9E5-4F86-9C17-54C1EF8D3D58}" dt="2023-02-03T05:19:00.043" v="2733" actId="478"/>
          <ac:picMkLst>
            <pc:docMk/>
            <pc:sldMk cId="1100241893" sldId="267"/>
            <ac:picMk id="13" creationId="{85FD253E-872D-4DAD-AC21-923B57091466}"/>
          </ac:picMkLst>
        </pc:picChg>
      </pc:sldChg>
      <pc:sldChg chg="modSp mod ord modNotesTx">
        <pc:chgData name="Cheryl Lohr" userId="f5a9862d-80a0-42d8-b2bc-7595befa977e" providerId="ADAL" clId="{552B4F40-C9E5-4F86-9C17-54C1EF8D3D58}" dt="2023-02-06T02:40:05.984" v="5133"/>
        <pc:sldMkLst>
          <pc:docMk/>
          <pc:sldMk cId="3463424490" sldId="269"/>
        </pc:sldMkLst>
        <pc:spChg chg="mod">
          <ac:chgData name="Cheryl Lohr" userId="f5a9862d-80a0-42d8-b2bc-7595befa977e" providerId="ADAL" clId="{552B4F40-C9E5-4F86-9C17-54C1EF8D3D58}" dt="2023-02-03T05:30:39.031" v="3625" actId="20577"/>
          <ac:spMkLst>
            <pc:docMk/>
            <pc:sldMk cId="3463424490" sldId="269"/>
            <ac:spMk id="45" creationId="{989EE6FB-08FF-40B5-8569-CC1413849ABA}"/>
          </ac:spMkLst>
        </pc:spChg>
      </pc:sldChg>
      <pc:sldChg chg="delSp del mod modNotesTx">
        <pc:chgData name="Cheryl Lohr" userId="f5a9862d-80a0-42d8-b2bc-7595befa977e" providerId="ADAL" clId="{552B4F40-C9E5-4F86-9C17-54C1EF8D3D58}" dt="2023-02-06T04:34:49.845" v="5361" actId="2696"/>
        <pc:sldMkLst>
          <pc:docMk/>
          <pc:sldMk cId="1431873492" sldId="270"/>
        </pc:sldMkLst>
        <pc:picChg chg="del">
          <ac:chgData name="Cheryl Lohr" userId="f5a9862d-80a0-42d8-b2bc-7595befa977e" providerId="ADAL" clId="{552B4F40-C9E5-4F86-9C17-54C1EF8D3D58}" dt="2023-02-06T02:39:51.538" v="5130" actId="478"/>
          <ac:picMkLst>
            <pc:docMk/>
            <pc:sldMk cId="1431873492" sldId="270"/>
            <ac:picMk id="3" creationId="{EC5F5B77-1748-4CF0-8AF5-EF8D221FCC4A}"/>
          </ac:picMkLst>
        </pc:picChg>
      </pc:sldChg>
      <pc:sldChg chg="del">
        <pc:chgData name="Cheryl Lohr" userId="f5a9862d-80a0-42d8-b2bc-7595befa977e" providerId="ADAL" clId="{552B4F40-C9E5-4F86-9C17-54C1EF8D3D58}" dt="2023-02-06T00:21:52.601" v="5104" actId="2696"/>
        <pc:sldMkLst>
          <pc:docMk/>
          <pc:sldMk cId="873344066" sldId="271"/>
        </pc:sldMkLst>
      </pc:sldChg>
      <pc:sldChg chg="del">
        <pc:chgData name="Cheryl Lohr" userId="f5a9862d-80a0-42d8-b2bc-7595befa977e" providerId="ADAL" clId="{552B4F40-C9E5-4F86-9C17-54C1EF8D3D58}" dt="2023-02-06T00:22:20.585" v="5105" actId="2696"/>
        <pc:sldMkLst>
          <pc:docMk/>
          <pc:sldMk cId="4224124857" sldId="272"/>
        </pc:sldMkLst>
      </pc:sldChg>
      <pc:sldChg chg="addSp delSp modSp mod ord modNotesTx">
        <pc:chgData name="Cheryl Lohr" userId="f5a9862d-80a0-42d8-b2bc-7595befa977e" providerId="ADAL" clId="{552B4F40-C9E5-4F86-9C17-54C1EF8D3D58}" dt="2023-02-06T02:38:34.658" v="5129" actId="1038"/>
        <pc:sldMkLst>
          <pc:docMk/>
          <pc:sldMk cId="1862155341" sldId="273"/>
        </pc:sldMkLst>
        <pc:spChg chg="mod">
          <ac:chgData name="Cheryl Lohr" userId="f5a9862d-80a0-42d8-b2bc-7595befa977e" providerId="ADAL" clId="{552B4F40-C9E5-4F86-9C17-54C1EF8D3D58}" dt="2023-02-03T05:26:05.553" v="3238" actId="20577"/>
          <ac:spMkLst>
            <pc:docMk/>
            <pc:sldMk cId="1862155341" sldId="273"/>
            <ac:spMk id="45" creationId="{989EE6FB-08FF-40B5-8569-CC1413849ABA}"/>
          </ac:spMkLst>
        </pc:spChg>
        <pc:picChg chg="add mod">
          <ac:chgData name="Cheryl Lohr" userId="f5a9862d-80a0-42d8-b2bc-7595befa977e" providerId="ADAL" clId="{552B4F40-C9E5-4F86-9C17-54C1EF8D3D58}" dt="2023-02-06T02:38:34.658" v="5129" actId="1038"/>
          <ac:picMkLst>
            <pc:docMk/>
            <pc:sldMk cId="1862155341" sldId="273"/>
            <ac:picMk id="2" creationId="{7B755F5C-13F8-6412-3BEF-AFD5CA180814}"/>
          </ac:picMkLst>
        </pc:picChg>
        <pc:picChg chg="del">
          <ac:chgData name="Cheryl Lohr" userId="f5a9862d-80a0-42d8-b2bc-7595befa977e" providerId="ADAL" clId="{552B4F40-C9E5-4F86-9C17-54C1EF8D3D58}" dt="2023-02-06T02:38:19.783" v="5123" actId="478"/>
          <ac:picMkLst>
            <pc:docMk/>
            <pc:sldMk cId="1862155341" sldId="273"/>
            <ac:picMk id="9" creationId="{8ABE8045-C7F2-46AD-BA6A-1D450C7B2DE0}"/>
          </ac:picMkLst>
        </pc:picChg>
        <pc:cxnChg chg="del">
          <ac:chgData name="Cheryl Lohr" userId="f5a9862d-80a0-42d8-b2bc-7595befa977e" providerId="ADAL" clId="{552B4F40-C9E5-4F86-9C17-54C1EF8D3D58}" dt="2023-02-06T02:38:22.004" v="5124" actId="478"/>
          <ac:cxnSpMkLst>
            <pc:docMk/>
            <pc:sldMk cId="1862155341" sldId="273"/>
            <ac:cxnSpMk id="3" creationId="{7975892D-2BB3-4E52-9EB4-FDCB160B2FC1}"/>
          </ac:cxnSpMkLst>
        </pc:cxnChg>
      </pc:sldChg>
      <pc:sldChg chg="del">
        <pc:chgData name="Cheryl Lohr" userId="f5a9862d-80a0-42d8-b2bc-7595befa977e" providerId="ADAL" clId="{552B4F40-C9E5-4F86-9C17-54C1EF8D3D58}" dt="2023-02-06T04:36:00.419" v="5376" actId="2696"/>
        <pc:sldMkLst>
          <pc:docMk/>
          <pc:sldMk cId="17991901" sldId="274"/>
        </pc:sldMkLst>
      </pc:sldChg>
      <pc:sldChg chg="addSp delSp modSp add mod modNotesTx">
        <pc:chgData name="Cheryl Lohr" userId="f5a9862d-80a0-42d8-b2bc-7595befa977e" providerId="ADAL" clId="{552B4F40-C9E5-4F86-9C17-54C1EF8D3D58}" dt="2023-02-06T06:06:15.589" v="7569" actId="5793"/>
        <pc:sldMkLst>
          <pc:docMk/>
          <pc:sldMk cId="3382586574" sldId="275"/>
        </pc:sldMkLst>
        <pc:spChg chg="mod">
          <ac:chgData name="Cheryl Lohr" userId="f5a9862d-80a0-42d8-b2bc-7595befa977e" providerId="ADAL" clId="{552B4F40-C9E5-4F86-9C17-54C1EF8D3D58}" dt="2023-02-06T04:29:21.383" v="5146" actId="14100"/>
          <ac:spMkLst>
            <pc:docMk/>
            <pc:sldMk cId="3382586574" sldId="275"/>
            <ac:spMk id="4" creationId="{C1949EA5-9222-050D-4079-03E64C6F8AAE}"/>
          </ac:spMkLst>
        </pc:spChg>
        <pc:spChg chg="add mod">
          <ac:chgData name="Cheryl Lohr" userId="f5a9862d-80a0-42d8-b2bc-7595befa977e" providerId="ADAL" clId="{552B4F40-C9E5-4F86-9C17-54C1EF8D3D58}" dt="2023-02-06T04:31:51.580" v="5223" actId="1076"/>
          <ac:spMkLst>
            <pc:docMk/>
            <pc:sldMk cId="3382586574" sldId="275"/>
            <ac:spMk id="11" creationId="{C697D4C2-3CC4-C362-88FE-F08219E48BCE}"/>
          </ac:spMkLst>
        </pc:spChg>
        <pc:spChg chg="mod">
          <ac:chgData name="Cheryl Lohr" userId="f5a9862d-80a0-42d8-b2bc-7595befa977e" providerId="ADAL" clId="{552B4F40-C9E5-4F86-9C17-54C1EF8D3D58}" dt="2023-02-06T04:35:44.288" v="5375" actId="20577"/>
          <ac:spMkLst>
            <pc:docMk/>
            <pc:sldMk cId="3382586574" sldId="275"/>
            <ac:spMk id="45" creationId="{989EE6FB-08FF-40B5-8569-CC1413849ABA}"/>
          </ac:spMkLst>
        </pc:spChg>
        <pc:grpChg chg="add del mod">
          <ac:chgData name="Cheryl Lohr" userId="f5a9862d-80a0-42d8-b2bc-7595befa977e" providerId="ADAL" clId="{552B4F40-C9E5-4F86-9C17-54C1EF8D3D58}" dt="2023-02-06T04:29:31.781" v="5147" actId="478"/>
          <ac:grpSpMkLst>
            <pc:docMk/>
            <pc:sldMk cId="3382586574" sldId="275"/>
            <ac:grpSpMk id="3" creationId="{855E0171-0E71-34CE-1F8B-A46D2D9EDCD0}"/>
          </ac:grpSpMkLst>
        </pc:grpChg>
        <pc:picChg chg="add del mod">
          <ac:chgData name="Cheryl Lohr" userId="f5a9862d-80a0-42d8-b2bc-7595befa977e" providerId="ADAL" clId="{552B4F40-C9E5-4F86-9C17-54C1EF8D3D58}" dt="2023-02-06T04:51:42.383" v="5392" actId="478"/>
          <ac:picMkLst>
            <pc:docMk/>
            <pc:sldMk cId="3382586574" sldId="275"/>
            <ac:picMk id="12" creationId="{5352B00F-402E-421A-BFC2-40C2D11352F4}"/>
          </ac:picMkLst>
        </pc:picChg>
        <pc:picChg chg="add del mod">
          <ac:chgData name="Cheryl Lohr" userId="f5a9862d-80a0-42d8-b2bc-7595befa977e" providerId="ADAL" clId="{552B4F40-C9E5-4F86-9C17-54C1EF8D3D58}" dt="2023-02-06T04:51:39.592" v="5391" actId="478"/>
          <ac:picMkLst>
            <pc:docMk/>
            <pc:sldMk cId="3382586574" sldId="275"/>
            <ac:picMk id="14" creationId="{CC9A4035-C740-286D-EB75-BE64C9723D1D}"/>
          </ac:picMkLst>
        </pc:picChg>
        <pc:cxnChg chg="mod">
          <ac:chgData name="Cheryl Lohr" userId="f5a9862d-80a0-42d8-b2bc-7595befa977e" providerId="ADAL" clId="{552B4F40-C9E5-4F86-9C17-54C1EF8D3D58}" dt="2023-02-06T04:29:31.781" v="5147" actId="478"/>
          <ac:cxnSpMkLst>
            <pc:docMk/>
            <pc:sldMk cId="3382586574" sldId="275"/>
            <ac:cxnSpMk id="5" creationId="{E8FACE0E-887C-280F-7BB4-E361DF97FCD3}"/>
          </ac:cxnSpMkLst>
        </pc:cxnChg>
        <pc:cxnChg chg="mod">
          <ac:chgData name="Cheryl Lohr" userId="f5a9862d-80a0-42d8-b2bc-7595befa977e" providerId="ADAL" clId="{552B4F40-C9E5-4F86-9C17-54C1EF8D3D58}" dt="2023-02-06T04:29:31.781" v="5147" actId="478"/>
          <ac:cxnSpMkLst>
            <pc:docMk/>
            <pc:sldMk cId="3382586574" sldId="275"/>
            <ac:cxnSpMk id="6" creationId="{83859887-3531-7ECF-7BC5-FD5A2D6F797E}"/>
          </ac:cxnSpMkLst>
        </pc:cxnChg>
      </pc:sldChg>
      <pc:sldChg chg="addSp delSp modSp add mod modNotesTx">
        <pc:chgData name="Cheryl Lohr" userId="f5a9862d-80a0-42d8-b2bc-7595befa977e" providerId="ADAL" clId="{552B4F40-C9E5-4F86-9C17-54C1EF8D3D58}" dt="2023-02-06T06:06:02.942" v="7564" actId="6549"/>
        <pc:sldMkLst>
          <pc:docMk/>
          <pc:sldMk cId="1041539853" sldId="276"/>
        </pc:sldMkLst>
        <pc:spChg chg="del">
          <ac:chgData name="Cheryl Lohr" userId="f5a9862d-80a0-42d8-b2bc-7595befa977e" providerId="ADAL" clId="{552B4F40-C9E5-4F86-9C17-54C1EF8D3D58}" dt="2023-02-06T05:11:05.029" v="5398" actId="478"/>
          <ac:spMkLst>
            <pc:docMk/>
            <pc:sldMk cId="1041539853" sldId="276"/>
            <ac:spMk id="11" creationId="{C697D4C2-3CC4-C362-88FE-F08219E48BCE}"/>
          </ac:spMkLst>
        </pc:spChg>
        <pc:graphicFrameChg chg="add mod">
          <ac:chgData name="Cheryl Lohr" userId="f5a9862d-80a0-42d8-b2bc-7595befa977e" providerId="ADAL" clId="{552B4F40-C9E5-4F86-9C17-54C1EF8D3D58}" dt="2023-02-06T05:20:32.604" v="5402" actId="14100"/>
          <ac:graphicFrameMkLst>
            <pc:docMk/>
            <pc:sldMk cId="1041539853" sldId="276"/>
            <ac:graphicFrameMk id="3" creationId="{E25B4D55-62EB-4702-9090-73625C9D9F24}"/>
          </ac:graphicFrameMkLst>
        </pc:graphicFrameChg>
        <pc:picChg chg="del">
          <ac:chgData name="Cheryl Lohr" userId="f5a9862d-80a0-42d8-b2bc-7595befa977e" providerId="ADAL" clId="{552B4F40-C9E5-4F86-9C17-54C1EF8D3D58}" dt="2023-02-06T05:11:01.522" v="5397" actId="478"/>
          <ac:picMkLst>
            <pc:docMk/>
            <pc:sldMk cId="1041539853" sldId="276"/>
            <ac:picMk id="2" creationId="{7B755F5C-13F8-6412-3BEF-AFD5CA180814}"/>
          </ac:picMkLst>
        </pc:picChg>
      </pc:sldChg>
      <pc:sldChg chg="delSp modSp add del mod">
        <pc:chgData name="Cheryl Lohr" userId="f5a9862d-80a0-42d8-b2bc-7595befa977e" providerId="ADAL" clId="{552B4F40-C9E5-4F86-9C17-54C1EF8D3D58}" dt="2023-02-06T04:52:45.601" v="5394" actId="2696"/>
        <pc:sldMkLst>
          <pc:docMk/>
          <pc:sldMk cId="1941033315" sldId="276"/>
        </pc:sldMkLst>
        <pc:spChg chg="del">
          <ac:chgData name="Cheryl Lohr" userId="f5a9862d-80a0-42d8-b2bc-7595befa977e" providerId="ADAL" clId="{552B4F40-C9E5-4F86-9C17-54C1EF8D3D58}" dt="2023-02-06T04:51:16.508" v="5387" actId="478"/>
          <ac:spMkLst>
            <pc:docMk/>
            <pc:sldMk cId="1941033315" sldId="276"/>
            <ac:spMk id="11" creationId="{C697D4C2-3CC4-C362-88FE-F08219E48BCE}"/>
          </ac:spMkLst>
        </pc:spChg>
        <pc:picChg chg="del">
          <ac:chgData name="Cheryl Lohr" userId="f5a9862d-80a0-42d8-b2bc-7595befa977e" providerId="ADAL" clId="{552B4F40-C9E5-4F86-9C17-54C1EF8D3D58}" dt="2023-02-06T04:51:09.506" v="5384" actId="478"/>
          <ac:picMkLst>
            <pc:docMk/>
            <pc:sldMk cId="1941033315" sldId="276"/>
            <ac:picMk id="2" creationId="{7B755F5C-13F8-6412-3BEF-AFD5CA180814}"/>
          </ac:picMkLst>
        </pc:picChg>
        <pc:picChg chg="del mod ord">
          <ac:chgData name="Cheryl Lohr" userId="f5a9862d-80a0-42d8-b2bc-7595befa977e" providerId="ADAL" clId="{552B4F40-C9E5-4F86-9C17-54C1EF8D3D58}" dt="2023-02-06T04:51:57.815" v="5393" actId="478"/>
          <ac:picMkLst>
            <pc:docMk/>
            <pc:sldMk cId="1941033315" sldId="276"/>
            <ac:picMk id="12" creationId="{5352B00F-402E-421A-BFC2-40C2D11352F4}"/>
          </ac:picMkLst>
        </pc:picChg>
        <pc:picChg chg="mod">
          <ac:chgData name="Cheryl Lohr" userId="f5a9862d-80a0-42d8-b2bc-7595befa977e" providerId="ADAL" clId="{552B4F40-C9E5-4F86-9C17-54C1EF8D3D58}" dt="2023-02-06T04:51:25.353" v="5389" actId="14100"/>
          <ac:picMkLst>
            <pc:docMk/>
            <pc:sldMk cId="1941033315" sldId="276"/>
            <ac:picMk id="14" creationId="{CC9A4035-C740-286D-EB75-BE64C9723D1D}"/>
          </ac:picMkLst>
        </pc:picChg>
      </pc:sldChg>
      <pc:sldChg chg="addSp delSp modSp add mod modNotesTx">
        <pc:chgData name="Cheryl Lohr" userId="f5a9862d-80a0-42d8-b2bc-7595befa977e" providerId="ADAL" clId="{552B4F40-C9E5-4F86-9C17-54C1EF8D3D58}" dt="2023-02-06T05:33:44.397" v="6049" actId="20577"/>
        <pc:sldMkLst>
          <pc:docMk/>
          <pc:sldMk cId="2256054074" sldId="277"/>
        </pc:sldMkLst>
        <pc:spChg chg="mod">
          <ac:chgData name="Cheryl Lohr" userId="f5a9862d-80a0-42d8-b2bc-7595befa977e" providerId="ADAL" clId="{552B4F40-C9E5-4F86-9C17-54C1EF8D3D58}" dt="2023-02-06T05:22:21.982" v="5452" actId="27636"/>
          <ac:spMkLst>
            <pc:docMk/>
            <pc:sldMk cId="2256054074" sldId="277"/>
            <ac:spMk id="45" creationId="{989EE6FB-08FF-40B5-8569-CC1413849ABA}"/>
          </ac:spMkLst>
        </pc:spChg>
        <pc:graphicFrameChg chg="del">
          <ac:chgData name="Cheryl Lohr" userId="f5a9862d-80a0-42d8-b2bc-7595befa977e" providerId="ADAL" clId="{552B4F40-C9E5-4F86-9C17-54C1EF8D3D58}" dt="2023-02-06T05:21:19.600" v="5404" actId="478"/>
          <ac:graphicFrameMkLst>
            <pc:docMk/>
            <pc:sldMk cId="2256054074" sldId="277"/>
            <ac:graphicFrameMk id="3" creationId="{E25B4D55-62EB-4702-9090-73625C9D9F24}"/>
          </ac:graphicFrameMkLst>
        </pc:graphicFrameChg>
        <pc:picChg chg="add mod">
          <ac:chgData name="Cheryl Lohr" userId="f5a9862d-80a0-42d8-b2bc-7595befa977e" providerId="ADAL" clId="{552B4F40-C9E5-4F86-9C17-54C1EF8D3D58}" dt="2023-02-06T05:22:05.394" v="5434" actId="1076"/>
          <ac:picMkLst>
            <pc:docMk/>
            <pc:sldMk cId="2256054074" sldId="277"/>
            <ac:picMk id="4" creationId="{18D38315-14FF-B153-FE5E-6515C6BEC9C3}"/>
          </ac:picMkLst>
        </pc:picChg>
      </pc:sldChg>
      <pc:sldChg chg="addSp delSp modSp add mod modAnim modNotesTx">
        <pc:chgData name="Cheryl Lohr" userId="f5a9862d-80a0-42d8-b2bc-7595befa977e" providerId="ADAL" clId="{552B4F40-C9E5-4F86-9C17-54C1EF8D3D58}" dt="2023-02-06T05:57:05.063" v="6852" actId="1076"/>
        <pc:sldMkLst>
          <pc:docMk/>
          <pc:sldMk cId="1407488298" sldId="278"/>
        </pc:sldMkLst>
        <pc:spChg chg="mod">
          <ac:chgData name="Cheryl Lohr" userId="f5a9862d-80a0-42d8-b2bc-7595befa977e" providerId="ADAL" clId="{552B4F40-C9E5-4F86-9C17-54C1EF8D3D58}" dt="2023-02-06T05:34:12.580" v="6088" actId="20577"/>
          <ac:spMkLst>
            <pc:docMk/>
            <pc:sldMk cId="1407488298" sldId="278"/>
            <ac:spMk id="45" creationId="{989EE6FB-08FF-40B5-8569-CC1413849ABA}"/>
          </ac:spMkLst>
        </pc:spChg>
        <pc:graphicFrameChg chg="add del mod">
          <ac:chgData name="Cheryl Lohr" userId="f5a9862d-80a0-42d8-b2bc-7595befa977e" providerId="ADAL" clId="{552B4F40-C9E5-4F86-9C17-54C1EF8D3D58}" dt="2023-02-06T05:52:03.568" v="6814" actId="478"/>
          <ac:graphicFrameMkLst>
            <pc:docMk/>
            <pc:sldMk cId="1407488298" sldId="278"/>
            <ac:graphicFrameMk id="8" creationId="{5897A3F8-AA59-471B-0ED2-0BFBB3DAD88E}"/>
          </ac:graphicFrameMkLst>
        </pc:graphicFrameChg>
        <pc:picChg chg="add mod">
          <ac:chgData name="Cheryl Lohr" userId="f5a9862d-80a0-42d8-b2bc-7595befa977e" providerId="ADAL" clId="{552B4F40-C9E5-4F86-9C17-54C1EF8D3D58}" dt="2023-02-06T05:37:33.771" v="6479" actId="1076"/>
          <ac:picMkLst>
            <pc:docMk/>
            <pc:sldMk cId="1407488298" sldId="278"/>
            <ac:picMk id="2" creationId="{D3D1A931-B0CE-7A79-2B10-15BF4E09229E}"/>
          </ac:picMkLst>
        </pc:picChg>
        <pc:picChg chg="add mod modCrop">
          <ac:chgData name="Cheryl Lohr" userId="f5a9862d-80a0-42d8-b2bc-7595befa977e" providerId="ADAL" clId="{552B4F40-C9E5-4F86-9C17-54C1EF8D3D58}" dt="2023-02-06T05:38:04.097" v="6486" actId="732"/>
          <ac:picMkLst>
            <pc:docMk/>
            <pc:sldMk cId="1407488298" sldId="278"/>
            <ac:picMk id="3" creationId="{3C28AAC9-35A0-D5F7-4AA4-26A24CC15201}"/>
          </ac:picMkLst>
        </pc:picChg>
        <pc:picChg chg="del">
          <ac:chgData name="Cheryl Lohr" userId="f5a9862d-80a0-42d8-b2bc-7595befa977e" providerId="ADAL" clId="{552B4F40-C9E5-4F86-9C17-54C1EF8D3D58}" dt="2023-02-06T05:34:01.223" v="6051" actId="478"/>
          <ac:picMkLst>
            <pc:docMk/>
            <pc:sldMk cId="1407488298" sldId="278"/>
            <ac:picMk id="4" creationId="{18D38315-14FF-B153-FE5E-6515C6BEC9C3}"/>
          </ac:picMkLst>
        </pc:picChg>
        <pc:picChg chg="add mod modCrop">
          <ac:chgData name="Cheryl Lohr" userId="f5a9862d-80a0-42d8-b2bc-7595befa977e" providerId="ADAL" clId="{552B4F40-C9E5-4F86-9C17-54C1EF8D3D58}" dt="2023-02-06T05:37:31.382" v="6478" actId="1076"/>
          <ac:picMkLst>
            <pc:docMk/>
            <pc:sldMk cId="1407488298" sldId="278"/>
            <ac:picMk id="5" creationId="{8A533E08-424B-C846-C394-A6E8024758EB}"/>
          </ac:picMkLst>
        </pc:picChg>
        <pc:picChg chg="add del mod">
          <ac:chgData name="Cheryl Lohr" userId="f5a9862d-80a0-42d8-b2bc-7595befa977e" providerId="ADAL" clId="{552B4F40-C9E5-4F86-9C17-54C1EF8D3D58}" dt="2023-02-06T05:36:55.459" v="6467" actId="478"/>
          <ac:picMkLst>
            <pc:docMk/>
            <pc:sldMk cId="1407488298" sldId="278"/>
            <ac:picMk id="7" creationId="{540AFC9C-3A21-D958-C479-14667CFF8493}"/>
          </ac:picMkLst>
        </pc:picChg>
        <pc:picChg chg="add del mod">
          <ac:chgData name="Cheryl Lohr" userId="f5a9862d-80a0-42d8-b2bc-7595befa977e" providerId="ADAL" clId="{552B4F40-C9E5-4F86-9C17-54C1EF8D3D58}" dt="2023-02-06T05:54:46.228" v="6830" actId="478"/>
          <ac:picMkLst>
            <pc:docMk/>
            <pc:sldMk cId="1407488298" sldId="278"/>
            <ac:picMk id="10" creationId="{702D5345-C1BE-FA25-D97B-7905D8FE03E3}"/>
          </ac:picMkLst>
        </pc:picChg>
        <pc:picChg chg="add del mod">
          <ac:chgData name="Cheryl Lohr" userId="f5a9862d-80a0-42d8-b2bc-7595befa977e" providerId="ADAL" clId="{552B4F40-C9E5-4F86-9C17-54C1EF8D3D58}" dt="2023-02-06T05:54:58.047" v="6835" actId="478"/>
          <ac:picMkLst>
            <pc:docMk/>
            <pc:sldMk cId="1407488298" sldId="278"/>
            <ac:picMk id="12" creationId="{9876FCCB-4A22-7509-9119-5B03A344AB43}"/>
          </ac:picMkLst>
        </pc:picChg>
        <pc:picChg chg="add del mod">
          <ac:chgData name="Cheryl Lohr" userId="f5a9862d-80a0-42d8-b2bc-7595befa977e" providerId="ADAL" clId="{552B4F40-C9E5-4F86-9C17-54C1EF8D3D58}" dt="2023-02-06T05:55:53.014" v="6841" actId="478"/>
          <ac:picMkLst>
            <pc:docMk/>
            <pc:sldMk cId="1407488298" sldId="278"/>
            <ac:picMk id="14" creationId="{419B5EAD-C941-1D0B-AEA2-C7B9F20C21F1}"/>
          </ac:picMkLst>
        </pc:picChg>
        <pc:picChg chg="add del mod">
          <ac:chgData name="Cheryl Lohr" userId="f5a9862d-80a0-42d8-b2bc-7595befa977e" providerId="ADAL" clId="{552B4F40-C9E5-4F86-9C17-54C1EF8D3D58}" dt="2023-02-06T05:56:47.454" v="6846" actId="478"/>
          <ac:picMkLst>
            <pc:docMk/>
            <pc:sldMk cId="1407488298" sldId="278"/>
            <ac:picMk id="16" creationId="{6F6C83A6-5503-C445-38E0-F053E41AC8DC}"/>
          </ac:picMkLst>
        </pc:picChg>
        <pc:picChg chg="add mod">
          <ac:chgData name="Cheryl Lohr" userId="f5a9862d-80a0-42d8-b2bc-7595befa977e" providerId="ADAL" clId="{552B4F40-C9E5-4F86-9C17-54C1EF8D3D58}" dt="2023-02-06T05:57:05.063" v="6852" actId="1076"/>
          <ac:picMkLst>
            <pc:docMk/>
            <pc:sldMk cId="1407488298" sldId="278"/>
            <ac:picMk id="18" creationId="{3981B695-9D75-A908-A50E-A5D61D5DB517}"/>
          </ac:picMkLst>
        </pc:picChg>
        <pc:picChg chg="add mod">
          <ac:chgData name="Cheryl Lohr" userId="f5a9862d-80a0-42d8-b2bc-7595befa977e" providerId="ADAL" clId="{552B4F40-C9E5-4F86-9C17-54C1EF8D3D58}" dt="2023-02-06T05:57:01.367" v="6851" actId="1076"/>
          <ac:picMkLst>
            <pc:docMk/>
            <pc:sldMk cId="1407488298" sldId="278"/>
            <ac:picMk id="20" creationId="{4259F71C-800A-434F-4B40-5F4F823925A3}"/>
          </ac:picMkLst>
        </pc:picChg>
      </pc:sldChg>
      <pc:sldChg chg="addSp delSp modSp add mod ord delAnim modNotesTx">
        <pc:chgData name="Cheryl Lohr" userId="f5a9862d-80a0-42d8-b2bc-7595befa977e" providerId="ADAL" clId="{552B4F40-C9E5-4F86-9C17-54C1EF8D3D58}" dt="2023-02-06T06:01:06.614" v="7005"/>
        <pc:sldMkLst>
          <pc:docMk/>
          <pc:sldMk cId="3280878298" sldId="279"/>
        </pc:sldMkLst>
        <pc:picChg chg="del">
          <ac:chgData name="Cheryl Lohr" userId="f5a9862d-80a0-42d8-b2bc-7595befa977e" providerId="ADAL" clId="{552B4F40-C9E5-4F86-9C17-54C1EF8D3D58}" dt="2023-02-06T05:57:43.733" v="6941" actId="478"/>
          <ac:picMkLst>
            <pc:docMk/>
            <pc:sldMk cId="3280878298" sldId="279"/>
            <ac:picMk id="2" creationId="{D3D1A931-B0CE-7A79-2B10-15BF4E09229E}"/>
          </ac:picMkLst>
        </pc:picChg>
        <pc:picChg chg="del">
          <ac:chgData name="Cheryl Lohr" userId="f5a9862d-80a0-42d8-b2bc-7595befa977e" providerId="ADAL" clId="{552B4F40-C9E5-4F86-9C17-54C1EF8D3D58}" dt="2023-02-06T05:57:44.471" v="6942" actId="478"/>
          <ac:picMkLst>
            <pc:docMk/>
            <pc:sldMk cId="3280878298" sldId="279"/>
            <ac:picMk id="3" creationId="{3C28AAC9-35A0-D5F7-4AA4-26A24CC15201}"/>
          </ac:picMkLst>
        </pc:picChg>
        <pc:picChg chg="del">
          <ac:chgData name="Cheryl Lohr" userId="f5a9862d-80a0-42d8-b2bc-7595befa977e" providerId="ADAL" clId="{552B4F40-C9E5-4F86-9C17-54C1EF8D3D58}" dt="2023-02-06T05:57:44.931" v="6943" actId="478"/>
          <ac:picMkLst>
            <pc:docMk/>
            <pc:sldMk cId="3280878298" sldId="279"/>
            <ac:picMk id="5" creationId="{8A533E08-424B-C846-C394-A6E8024758EB}"/>
          </ac:picMkLst>
        </pc:picChg>
        <pc:picChg chg="add mod modCrop">
          <ac:chgData name="Cheryl Lohr" userId="f5a9862d-80a0-42d8-b2bc-7595befa977e" providerId="ADAL" clId="{552B4F40-C9E5-4F86-9C17-54C1EF8D3D58}" dt="2023-02-06T06:00:28.316" v="7002" actId="1076"/>
          <ac:picMkLst>
            <pc:docMk/>
            <pc:sldMk cId="3280878298" sldId="279"/>
            <ac:picMk id="6" creationId="{6D880E12-59F2-2592-B0FC-52374E2038DE}"/>
          </ac:picMkLst>
        </pc:picChg>
        <pc:picChg chg="add mod modCrop">
          <ac:chgData name="Cheryl Lohr" userId="f5a9862d-80a0-42d8-b2bc-7595befa977e" providerId="ADAL" clId="{552B4F40-C9E5-4F86-9C17-54C1EF8D3D58}" dt="2023-02-06T06:00:26.559" v="7001" actId="1076"/>
          <ac:picMkLst>
            <pc:docMk/>
            <pc:sldMk cId="3280878298" sldId="279"/>
            <ac:picMk id="8" creationId="{4EB488FA-34A6-4FAD-5161-E61D4FFDFA5B}"/>
          </ac:picMkLst>
        </pc:picChg>
        <pc:picChg chg="del">
          <ac:chgData name="Cheryl Lohr" userId="f5a9862d-80a0-42d8-b2bc-7595befa977e" providerId="ADAL" clId="{552B4F40-C9E5-4F86-9C17-54C1EF8D3D58}" dt="2023-02-06T05:57:23.685" v="6854" actId="478"/>
          <ac:picMkLst>
            <pc:docMk/>
            <pc:sldMk cId="3280878298" sldId="279"/>
            <ac:picMk id="18" creationId="{3981B695-9D75-A908-A50E-A5D61D5DB517}"/>
          </ac:picMkLst>
        </pc:picChg>
        <pc:picChg chg="del">
          <ac:chgData name="Cheryl Lohr" userId="f5a9862d-80a0-42d8-b2bc-7595befa977e" providerId="ADAL" clId="{552B4F40-C9E5-4F86-9C17-54C1EF8D3D58}" dt="2023-02-06T05:57:24.387" v="6855" actId="478"/>
          <ac:picMkLst>
            <pc:docMk/>
            <pc:sldMk cId="3280878298" sldId="279"/>
            <ac:picMk id="20" creationId="{4259F71C-800A-434F-4B40-5F4F823925A3}"/>
          </ac:picMkLst>
        </pc:picChg>
      </pc:sldChg>
      <pc:sldChg chg="add modNotesTx">
        <pc:chgData name="Cheryl Lohr" userId="f5a9862d-80a0-42d8-b2bc-7595befa977e" providerId="ADAL" clId="{552B4F40-C9E5-4F86-9C17-54C1EF8D3D58}" dt="2023-02-06T06:04:03.770" v="7554" actId="20577"/>
        <pc:sldMkLst>
          <pc:docMk/>
          <pc:sldMk cId="3323085273" sldId="28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paw.sharepoint.com/teams/AnimalScience/Fauna%20reconstruction/SP%202012-024%20Rangelands%20restoration%20Matuwa/Subprojects/Cat%20control/Data%20and%20Analysis/Trapping/Lorna%20Glen%20cat%20trapping%20resul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F kitten</c:v>
          </c:tx>
          <c:spPr>
            <a:solidFill>
              <a:schemeClr val="accent2">
                <a:lumMod val="20000"/>
                <a:lumOff val="80000"/>
              </a:schemeClr>
            </a:solidFill>
            <a:ln>
              <a:noFill/>
            </a:ln>
            <a:effectLst/>
          </c:spPr>
          <c:invertIfNegative val="0"/>
          <c:cat>
            <c:numRef>
              <c:f>Sheet4!$R$3:$R$4</c:f>
              <c:numCache>
                <c:formatCode>General</c:formatCode>
                <c:ptCount val="2"/>
                <c:pt idx="0">
                  <c:v>2018</c:v>
                </c:pt>
                <c:pt idx="1">
                  <c:v>2019</c:v>
                </c:pt>
              </c:numCache>
              <c:extLst/>
            </c:numRef>
          </c:cat>
          <c:val>
            <c:numRef>
              <c:f>Sheet4!$U$3:$U$4</c:f>
              <c:numCache>
                <c:formatCode>General</c:formatCode>
                <c:ptCount val="2"/>
                <c:pt idx="0">
                  <c:v>9.0909090909090917</c:v>
                </c:pt>
                <c:pt idx="1">
                  <c:v>13.492063492063492</c:v>
                </c:pt>
              </c:numCache>
              <c:extLst/>
            </c:numRef>
          </c:val>
          <c:extLst>
            <c:ext xmlns:c16="http://schemas.microsoft.com/office/drawing/2014/chart" uri="{C3380CC4-5D6E-409C-BE32-E72D297353CC}">
              <c16:uniqueId val="{00000000-AE7F-4681-A6BD-156F9D4CBDBE}"/>
            </c:ext>
          </c:extLst>
        </c:ser>
        <c:ser>
          <c:idx val="1"/>
          <c:order val="1"/>
          <c:tx>
            <c:v>F Adult</c:v>
          </c:tx>
          <c:spPr>
            <a:solidFill>
              <a:schemeClr val="accent2">
                <a:lumMod val="40000"/>
                <a:lumOff val="60000"/>
              </a:schemeClr>
            </a:solidFill>
            <a:ln>
              <a:noFill/>
            </a:ln>
            <a:effectLst/>
          </c:spPr>
          <c:invertIfNegative val="0"/>
          <c:cat>
            <c:numRef>
              <c:f>Sheet4!$R$3:$R$4</c:f>
              <c:numCache>
                <c:formatCode>General</c:formatCode>
                <c:ptCount val="2"/>
                <c:pt idx="0">
                  <c:v>2018</c:v>
                </c:pt>
                <c:pt idx="1">
                  <c:v>2019</c:v>
                </c:pt>
              </c:numCache>
              <c:extLst/>
            </c:numRef>
          </c:cat>
          <c:val>
            <c:numRef>
              <c:f>Sheet4!$U$6:$U$7</c:f>
              <c:numCache>
                <c:formatCode>General</c:formatCode>
                <c:ptCount val="2"/>
                <c:pt idx="0">
                  <c:v>18.18181818181818</c:v>
                </c:pt>
                <c:pt idx="1">
                  <c:v>30.158730158730158</c:v>
                </c:pt>
              </c:numCache>
              <c:extLst/>
            </c:numRef>
          </c:val>
          <c:extLst>
            <c:ext xmlns:c16="http://schemas.microsoft.com/office/drawing/2014/chart" uri="{C3380CC4-5D6E-409C-BE32-E72D297353CC}">
              <c16:uniqueId val="{00000001-AE7F-4681-A6BD-156F9D4CBDBE}"/>
            </c:ext>
          </c:extLst>
        </c:ser>
        <c:ser>
          <c:idx val="3"/>
          <c:order val="2"/>
          <c:tx>
            <c:v>M kitten</c:v>
          </c:tx>
          <c:spPr>
            <a:solidFill>
              <a:schemeClr val="accent1">
                <a:lumMod val="20000"/>
                <a:lumOff val="80000"/>
              </a:schemeClr>
            </a:solidFill>
            <a:ln>
              <a:noFill/>
            </a:ln>
            <a:effectLst/>
          </c:spPr>
          <c:invertIfNegative val="0"/>
          <c:cat>
            <c:numRef>
              <c:f>Sheet4!$R$3:$R$4</c:f>
              <c:numCache>
                <c:formatCode>General</c:formatCode>
                <c:ptCount val="2"/>
                <c:pt idx="0">
                  <c:v>2018</c:v>
                </c:pt>
                <c:pt idx="1">
                  <c:v>2019</c:v>
                </c:pt>
              </c:numCache>
              <c:extLst/>
            </c:numRef>
          </c:cat>
          <c:val>
            <c:numRef>
              <c:f>Sheet4!$U$9:$U$10</c:f>
              <c:numCache>
                <c:formatCode>General</c:formatCode>
                <c:ptCount val="2"/>
                <c:pt idx="0">
                  <c:v>3.0303030303030303</c:v>
                </c:pt>
                <c:pt idx="1">
                  <c:v>10.317460317460316</c:v>
                </c:pt>
              </c:numCache>
              <c:extLst/>
            </c:numRef>
          </c:val>
          <c:extLst>
            <c:ext xmlns:c16="http://schemas.microsoft.com/office/drawing/2014/chart" uri="{C3380CC4-5D6E-409C-BE32-E72D297353CC}">
              <c16:uniqueId val="{00000002-AE7F-4681-A6BD-156F9D4CBDBE}"/>
            </c:ext>
          </c:extLst>
        </c:ser>
        <c:ser>
          <c:idx val="4"/>
          <c:order val="3"/>
          <c:tx>
            <c:v>M Adult</c:v>
          </c:tx>
          <c:spPr>
            <a:solidFill>
              <a:schemeClr val="accent1">
                <a:lumMod val="40000"/>
                <a:lumOff val="60000"/>
              </a:schemeClr>
            </a:solidFill>
            <a:ln>
              <a:noFill/>
            </a:ln>
            <a:effectLst/>
          </c:spPr>
          <c:invertIfNegative val="0"/>
          <c:cat>
            <c:numRef>
              <c:f>Sheet4!$R$3:$R$4</c:f>
              <c:numCache>
                <c:formatCode>General</c:formatCode>
                <c:ptCount val="2"/>
                <c:pt idx="0">
                  <c:v>2018</c:v>
                </c:pt>
                <c:pt idx="1">
                  <c:v>2019</c:v>
                </c:pt>
              </c:numCache>
              <c:extLst/>
            </c:numRef>
          </c:cat>
          <c:val>
            <c:numRef>
              <c:f>Sheet4!$U$12:$U$13</c:f>
              <c:numCache>
                <c:formatCode>General</c:formatCode>
                <c:ptCount val="2"/>
                <c:pt idx="0">
                  <c:v>69.696969696969688</c:v>
                </c:pt>
                <c:pt idx="1">
                  <c:v>46.031746031746039</c:v>
                </c:pt>
              </c:numCache>
              <c:extLst/>
            </c:numRef>
          </c:val>
          <c:extLst>
            <c:ext xmlns:c16="http://schemas.microsoft.com/office/drawing/2014/chart" uri="{C3380CC4-5D6E-409C-BE32-E72D297353CC}">
              <c16:uniqueId val="{00000003-AE7F-4681-A6BD-156F9D4CBDBE}"/>
            </c:ext>
          </c:extLst>
        </c:ser>
        <c:dLbls>
          <c:showLegendKey val="0"/>
          <c:showVal val="0"/>
          <c:showCatName val="0"/>
          <c:showSerName val="0"/>
          <c:showPercent val="0"/>
          <c:showBubbleSize val="0"/>
        </c:dLbls>
        <c:gapWidth val="219"/>
        <c:overlap val="-27"/>
        <c:axId val="549536288"/>
        <c:axId val="549537272"/>
        <c:extLst/>
      </c:barChart>
      <c:catAx>
        <c:axId val="54953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49537272"/>
        <c:crosses val="autoZero"/>
        <c:auto val="1"/>
        <c:lblAlgn val="ctr"/>
        <c:lblOffset val="100"/>
        <c:noMultiLvlLbl val="0"/>
      </c:catAx>
      <c:valAx>
        <c:axId val="549537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AU" sz="1200" b="1" baseline="0"/>
                  <a:t>% of cats caught per year</a:t>
                </a:r>
                <a:endParaRPr lang="en-AU" sz="1200" b="1"/>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9536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2016B6-0FED-4F74-B52A-F3BA1C36EF43}" type="datetimeFigureOut">
              <a:rPr lang="en-AU" smtClean="0"/>
              <a:t>6/02/2023</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DA1918-4CF2-4F60-B15C-5CCA9D943404}" type="slidenum">
              <a:rPr lang="en-AU" smtClean="0"/>
              <a:t>‹#›</a:t>
            </a:fld>
            <a:endParaRPr lang="en-AU"/>
          </a:p>
        </p:txBody>
      </p:sp>
    </p:spTree>
    <p:extLst>
      <p:ext uri="{BB962C8B-B14F-4D97-AF65-F5344CB8AC3E}">
        <p14:creationId xmlns:p14="http://schemas.microsoft.com/office/powerpoint/2010/main" val="1927985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the Chair mentioned, my colleagues and I have a fairly long history of counting cats in the arid zone, particularly on Matuwa. We’ve used a few different methods over the years. Today I want to briefly introduce you to our 20 years of research ending on our latest somewhat disturbing findings.</a:t>
            </a:r>
          </a:p>
          <a:p>
            <a:r>
              <a:rPr lang="en-AU" dirty="0"/>
              <a:t>All of our work has occurred on the Matuwa Indigenous Protected Area, in central Western Australia and I would like to acknowledge our collaborators, the traditional owners of the land, the Wiluna Martu People and </a:t>
            </a:r>
            <a:r>
              <a:rPr lang="en-AU" dirty="0" err="1"/>
              <a:t>Tarlka</a:t>
            </a:r>
            <a:r>
              <a:rPr lang="en-AU" dirty="0"/>
              <a:t> Matuwa </a:t>
            </a:r>
            <a:r>
              <a:rPr lang="en-AU" dirty="0" err="1"/>
              <a:t>Piarku</a:t>
            </a:r>
            <a:r>
              <a:rPr lang="en-AU" dirty="0"/>
              <a:t> Aboriginal Corporation.</a:t>
            </a:r>
          </a:p>
        </p:txBody>
      </p:sp>
      <p:sp>
        <p:nvSpPr>
          <p:cNvPr id="4" name="Slide Number Placeholder 3"/>
          <p:cNvSpPr>
            <a:spLocks noGrp="1"/>
          </p:cNvSpPr>
          <p:nvPr>
            <p:ph type="sldNum" sz="quarter" idx="5"/>
          </p:nvPr>
        </p:nvSpPr>
        <p:spPr/>
        <p:txBody>
          <a:bodyPr/>
          <a:lstStyle/>
          <a:p>
            <a:fld id="{97DA1918-4CF2-4F60-B15C-5CCA9D943404}" type="slidenum">
              <a:rPr lang="en-AU" smtClean="0"/>
              <a:t>1</a:t>
            </a:fld>
            <a:endParaRPr lang="en-AU"/>
          </a:p>
        </p:txBody>
      </p:sp>
    </p:spTree>
    <p:extLst>
      <p:ext uri="{BB962C8B-B14F-4D97-AF65-F5344CB8AC3E}">
        <p14:creationId xmlns:p14="http://schemas.microsoft.com/office/powerpoint/2010/main" val="3281675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Cat control is a long-term management action. So research continues. We were going to try and identify individual cats on the cameras and calculate a real estimate of abundance.</a:t>
            </a:r>
          </a:p>
          <a:p>
            <a:r>
              <a:rPr lang="en-AU" dirty="0"/>
              <a:t>But the cats disappeared from the cameras.</a:t>
            </a:r>
          </a:p>
          <a:p>
            <a:r>
              <a:rPr lang="en-AU" dirty="0"/>
              <a:t>Good thing we were still using the TAI – which confirmed cat activity is low but not gone.</a:t>
            </a:r>
          </a:p>
          <a:p>
            <a:endParaRPr lang="en-AU" dirty="0"/>
          </a:p>
          <a:p>
            <a:r>
              <a:rPr lang="en-AU" dirty="0"/>
              <a:t>Why did the TAI detect cats when cameras didn’t. Continuous survey of 100km of linear track ultimately covers 3 times the land area that 130 cameras can cover, for half the cost.</a:t>
            </a:r>
          </a:p>
        </p:txBody>
      </p:sp>
      <p:sp>
        <p:nvSpPr>
          <p:cNvPr id="4" name="Slide Number Placeholder 3"/>
          <p:cNvSpPr>
            <a:spLocks noGrp="1"/>
          </p:cNvSpPr>
          <p:nvPr>
            <p:ph type="sldNum" sz="quarter" idx="5"/>
          </p:nvPr>
        </p:nvSpPr>
        <p:spPr/>
        <p:txBody>
          <a:bodyPr/>
          <a:lstStyle/>
          <a:p>
            <a:fld id="{97DA1918-4CF2-4F60-B15C-5CCA9D943404}" type="slidenum">
              <a:rPr lang="en-AU" smtClean="0"/>
              <a:t>10</a:t>
            </a:fld>
            <a:endParaRPr lang="en-AU"/>
          </a:p>
        </p:txBody>
      </p:sp>
    </p:spTree>
    <p:extLst>
      <p:ext uri="{BB962C8B-B14F-4D97-AF65-F5344CB8AC3E}">
        <p14:creationId xmlns:p14="http://schemas.microsoft.com/office/powerpoint/2010/main" val="1663142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 do we improve camera detections of feral cats. </a:t>
            </a:r>
          </a:p>
          <a:p>
            <a:r>
              <a:rPr lang="en-AU" dirty="0"/>
              <a:t>Folks would tell me to position the cameras so they face the road because cats like to walk along the road – but that increases the risk of autocorrelation between sample sites, and besides we have the TAI for that.</a:t>
            </a:r>
          </a:p>
          <a:p>
            <a:r>
              <a:rPr lang="en-AU" dirty="0"/>
              <a:t>How do we improve camera detections for feral cats in the bush?</a:t>
            </a:r>
          </a:p>
          <a:p>
            <a:r>
              <a:rPr lang="en-AU" dirty="0"/>
              <a:t>Trial different lures.</a:t>
            </a:r>
          </a:p>
          <a:p>
            <a:r>
              <a:rPr lang="en-AU" dirty="0"/>
              <a:t>Between 12</a:t>
            </a:r>
            <a:r>
              <a:rPr lang="en-AU" baseline="30000" dirty="0"/>
              <a:t>th</a:t>
            </a:r>
            <a:r>
              <a:rPr lang="en-AU" dirty="0"/>
              <a:t> of June and 9</a:t>
            </a:r>
            <a:r>
              <a:rPr lang="en-AU" baseline="30000" dirty="0"/>
              <a:t>th</a:t>
            </a:r>
            <a:r>
              <a:rPr lang="en-AU" dirty="0"/>
              <a:t> of August 2022 we set 120 pairs of cameras</a:t>
            </a:r>
          </a:p>
          <a:p>
            <a:r>
              <a:rPr lang="en-AU" dirty="0"/>
              <a:t>One camera at every site was lured with Catastrophic – which has been our standard lure in the past. Lovely stuff.</a:t>
            </a:r>
          </a:p>
          <a:p>
            <a:r>
              <a:rPr lang="en-AU" dirty="0"/>
              <a:t>The other camera was either a passive camera with no lure, or we used a liquid lure that slowly dripped from these bags hanging above a stake. From trials here in Perth, it takes about 2 weeks for the drippers to completely empty – thought time depends on temperature of the bag.</a:t>
            </a:r>
          </a:p>
          <a:p>
            <a:r>
              <a:rPr lang="en-AU" dirty="0"/>
              <a:t>What did we find?</a:t>
            </a:r>
          </a:p>
          <a:p>
            <a:r>
              <a:rPr lang="en-AU" dirty="0"/>
              <a:t>Passive cameras detected 8 cats total in 2 months!</a:t>
            </a:r>
          </a:p>
          <a:p>
            <a:r>
              <a:rPr lang="en-AU" dirty="0"/>
              <a:t>Catastrophic cameras found 78.</a:t>
            </a:r>
          </a:p>
          <a:p>
            <a:r>
              <a:rPr lang="en-AU" dirty="0"/>
              <a:t>Drippers found 263.</a:t>
            </a:r>
          </a:p>
          <a:p>
            <a:r>
              <a:rPr lang="en-AU" dirty="0"/>
              <a:t>Cats spent less 3 seconds in view of a passive camera, 9 in front of a Catastrophic camera, and 65 seconds at a Dripper.</a:t>
            </a:r>
          </a:p>
        </p:txBody>
      </p:sp>
      <p:sp>
        <p:nvSpPr>
          <p:cNvPr id="4" name="Slide Number Placeholder 3"/>
          <p:cNvSpPr>
            <a:spLocks noGrp="1"/>
          </p:cNvSpPr>
          <p:nvPr>
            <p:ph type="sldNum" sz="quarter" idx="5"/>
          </p:nvPr>
        </p:nvSpPr>
        <p:spPr/>
        <p:txBody>
          <a:bodyPr/>
          <a:lstStyle/>
          <a:p>
            <a:fld id="{97DA1918-4CF2-4F60-B15C-5CCA9D943404}" type="slidenum">
              <a:rPr lang="en-AU" smtClean="0"/>
              <a:t>11</a:t>
            </a:fld>
            <a:endParaRPr lang="en-AU"/>
          </a:p>
        </p:txBody>
      </p:sp>
    </p:spTree>
    <p:extLst>
      <p:ext uri="{BB962C8B-B14F-4D97-AF65-F5344CB8AC3E}">
        <p14:creationId xmlns:p14="http://schemas.microsoft.com/office/powerpoint/2010/main" val="2121041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amount of time spent in front of the camera effects the quality of the photograph and how the cat behaves around the camera.</a:t>
            </a:r>
          </a:p>
          <a:p>
            <a:r>
              <a:rPr lang="en-AU" dirty="0"/>
              <a:t>I couldn’t identify the individual in front of the passive camera, but I can get some great information on the coat pattern of the cat in front of the Dripper.</a:t>
            </a:r>
          </a:p>
        </p:txBody>
      </p:sp>
      <p:sp>
        <p:nvSpPr>
          <p:cNvPr id="4" name="Slide Number Placeholder 3"/>
          <p:cNvSpPr>
            <a:spLocks noGrp="1"/>
          </p:cNvSpPr>
          <p:nvPr>
            <p:ph type="sldNum" sz="quarter" idx="5"/>
          </p:nvPr>
        </p:nvSpPr>
        <p:spPr/>
        <p:txBody>
          <a:bodyPr/>
          <a:lstStyle/>
          <a:p>
            <a:fld id="{97DA1918-4CF2-4F60-B15C-5CCA9D943404}" type="slidenum">
              <a:rPr lang="en-AU" smtClean="0"/>
              <a:t>12</a:t>
            </a:fld>
            <a:endParaRPr lang="en-AU"/>
          </a:p>
        </p:txBody>
      </p:sp>
    </p:spTree>
    <p:extLst>
      <p:ext uri="{BB962C8B-B14F-4D97-AF65-F5344CB8AC3E}">
        <p14:creationId xmlns:p14="http://schemas.microsoft.com/office/powerpoint/2010/main" val="1600641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We’ve done a lot of work on Matuwa monitoring cats over the years. </a:t>
            </a:r>
          </a:p>
          <a:p>
            <a:r>
              <a:rPr lang="en-AU" dirty="0"/>
              <a:t>We’ve made management decisions based on data that we are getting from cameras lured with Catastrophic plus the TAI</a:t>
            </a:r>
          </a:p>
          <a:p>
            <a:endParaRPr lang="en-AU" dirty="0"/>
          </a:p>
          <a:p>
            <a:r>
              <a:rPr lang="en-AU" dirty="0"/>
              <a:t>We’ve recorded wide fluctuations in cat numbers and our TAI has stayed below our threshold for a few years now.</a:t>
            </a:r>
          </a:p>
          <a:p>
            <a:endParaRPr lang="en-AU" dirty="0"/>
          </a:p>
          <a:p>
            <a:r>
              <a:rPr lang="en-AU" dirty="0"/>
              <a:t>So I want to leave you with a question</a:t>
            </a:r>
          </a:p>
          <a:p>
            <a:r>
              <a:rPr lang="en-AU" dirty="0"/>
              <a:t>Would our data have the same trends in it if we used Drippers as our standard lure instead of Catastrophic? How many cats would you see on your site if you switched to the Drippers? How could that effect your conclusions?</a:t>
            </a:r>
          </a:p>
        </p:txBody>
      </p:sp>
      <p:sp>
        <p:nvSpPr>
          <p:cNvPr id="4" name="Slide Number Placeholder 3"/>
          <p:cNvSpPr>
            <a:spLocks noGrp="1"/>
          </p:cNvSpPr>
          <p:nvPr>
            <p:ph type="sldNum" sz="quarter" idx="5"/>
          </p:nvPr>
        </p:nvSpPr>
        <p:spPr/>
        <p:txBody>
          <a:bodyPr/>
          <a:lstStyle/>
          <a:p>
            <a:fld id="{97DA1918-4CF2-4F60-B15C-5CCA9D943404}" type="slidenum">
              <a:rPr lang="en-AU" smtClean="0"/>
              <a:t>13</a:t>
            </a:fld>
            <a:endParaRPr lang="en-AU"/>
          </a:p>
        </p:txBody>
      </p:sp>
    </p:spTree>
    <p:extLst>
      <p:ext uri="{BB962C8B-B14F-4D97-AF65-F5344CB8AC3E}">
        <p14:creationId xmlns:p14="http://schemas.microsoft.com/office/powerpoint/2010/main" val="90871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Matuwa is huge, roughly 50km by 50km and roughly 1.5 hours drive from the nearest town of Wiluna. It was a cattle station until 2000. And now, as I mentioned is an Indigenous Protected Area.</a:t>
            </a:r>
          </a:p>
          <a:p>
            <a:r>
              <a:rPr lang="en-AU" dirty="0"/>
              <a:t>The property has 2 IBRA Regions</a:t>
            </a:r>
          </a:p>
          <a:p>
            <a:r>
              <a:rPr lang="en-AU" dirty="0"/>
              <a:t>Predominantly, spinifex sandplain in the SW and mulga woodland in the NE, with some breakaways, salt lakes, and calcrete exposures.</a:t>
            </a:r>
          </a:p>
          <a:p>
            <a:r>
              <a:rPr lang="en-AU" dirty="0"/>
              <a:t>We’ve been using 2 main techniques for monitoring cats over the years – the track activity index (red and blue lines mark some of our transects) and camera traps in grid or spread out across the property as marked by the little camera icons.</a:t>
            </a:r>
          </a:p>
        </p:txBody>
      </p:sp>
      <p:sp>
        <p:nvSpPr>
          <p:cNvPr id="4" name="Slide Number Placeholder 3"/>
          <p:cNvSpPr>
            <a:spLocks noGrp="1"/>
          </p:cNvSpPr>
          <p:nvPr>
            <p:ph type="sldNum" sz="quarter" idx="5"/>
          </p:nvPr>
        </p:nvSpPr>
        <p:spPr/>
        <p:txBody>
          <a:bodyPr/>
          <a:lstStyle/>
          <a:p>
            <a:fld id="{97DA1918-4CF2-4F60-B15C-5CCA9D943404}" type="slidenum">
              <a:rPr lang="en-AU" smtClean="0"/>
              <a:t>2</a:t>
            </a:fld>
            <a:endParaRPr lang="en-AU"/>
          </a:p>
        </p:txBody>
      </p:sp>
    </p:spTree>
    <p:extLst>
      <p:ext uri="{BB962C8B-B14F-4D97-AF65-F5344CB8AC3E}">
        <p14:creationId xmlns:p14="http://schemas.microsoft.com/office/powerpoint/2010/main" val="53192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is the track activity index?</a:t>
            </a:r>
          </a:p>
          <a:p>
            <a:r>
              <a:rPr lang="en-AU" dirty="0"/>
              <a:t>Well we use the pre-existing vehicle tracks, many of which are sandy and we look for cat tracks. We clear the tracks every day using heavy metal drag or and light chain drag, which you can see here behind a quad bike, to create a blank canvas. Then someone gets the job of slowly riding a quad bike along the track in the morning looking for cat tracks.</a:t>
            </a:r>
          </a:p>
          <a:p>
            <a:r>
              <a:rPr lang="en-AU" dirty="0"/>
              <a:t>We make some assumptions about our data, primarily that any cat tracks that occur within 1km are the one cat meandering around the countryside.</a:t>
            </a:r>
          </a:p>
          <a:p>
            <a:r>
              <a:rPr lang="en-AU" dirty="0"/>
              <a:t>Average the count of cat tracks across at least 4 days, assuming that not every cat will cross a road every day.</a:t>
            </a:r>
          </a:p>
          <a:p>
            <a:endParaRPr lang="en-AU" dirty="0"/>
          </a:p>
          <a:p>
            <a:r>
              <a:rPr lang="en-AU" dirty="0"/>
              <a:t>The TAI was all we had in the beginning and most of the data before 2015 was from the TAI.</a:t>
            </a:r>
          </a:p>
          <a:p>
            <a:endParaRPr lang="en-AU" dirty="0"/>
          </a:p>
          <a:p>
            <a:r>
              <a:rPr lang="en-AU" dirty="0"/>
              <a:t>Before we started cat management on Matuwa the team recorded 26 cats/ 100km of track.</a:t>
            </a:r>
          </a:p>
          <a:p>
            <a:r>
              <a:rPr lang="en-AU" dirty="0"/>
              <a:t>We’ve been aiming to keep cat activity below this black line of 10 cats/100km, hoping this will provide sufficient predator control to allow the reintroduction of native species like bilbies onto the property.</a:t>
            </a:r>
          </a:p>
        </p:txBody>
      </p:sp>
      <p:sp>
        <p:nvSpPr>
          <p:cNvPr id="4" name="Slide Number Placeholder 3"/>
          <p:cNvSpPr>
            <a:spLocks noGrp="1"/>
          </p:cNvSpPr>
          <p:nvPr>
            <p:ph type="sldNum" sz="quarter" idx="5"/>
          </p:nvPr>
        </p:nvSpPr>
        <p:spPr/>
        <p:txBody>
          <a:bodyPr/>
          <a:lstStyle/>
          <a:p>
            <a:fld id="{97DA1918-4CF2-4F60-B15C-5CCA9D943404}" type="slidenum">
              <a:rPr lang="en-AU" smtClean="0"/>
              <a:t>3</a:t>
            </a:fld>
            <a:endParaRPr lang="en-AU"/>
          </a:p>
        </p:txBody>
      </p:sp>
    </p:spTree>
    <p:extLst>
      <p:ext uri="{BB962C8B-B14F-4D97-AF65-F5344CB8AC3E}">
        <p14:creationId xmlns:p14="http://schemas.microsoft.com/office/powerpoint/2010/main" val="288657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more recent years we’ve </a:t>
            </a:r>
            <a:r>
              <a:rPr lang="en-AU" dirty="0" err="1"/>
              <a:t>een</a:t>
            </a:r>
            <a:r>
              <a:rPr lang="en-AU" dirty="0"/>
              <a:t> using camera-traps.</a:t>
            </a:r>
          </a:p>
          <a:p>
            <a:r>
              <a:rPr lang="en-AU" dirty="0"/>
              <a:t>We have, however, continued to use the TAI as a second method of measuring cat activity because Matuwa is a site that is difficult to duplicate.</a:t>
            </a:r>
          </a:p>
          <a:p>
            <a:r>
              <a:rPr lang="en-AU" dirty="0" err="1"/>
              <a:t>Kurrara</a:t>
            </a:r>
            <a:r>
              <a:rPr lang="en-AU" dirty="0"/>
              <a:t> </a:t>
            </a:r>
            <a:r>
              <a:rPr lang="en-AU" dirty="0" err="1"/>
              <a:t>Kurrara</a:t>
            </a:r>
            <a:r>
              <a:rPr lang="en-AU" dirty="0"/>
              <a:t>, another ex-cattle station to the north has different </a:t>
            </a:r>
            <a:r>
              <a:rPr lang="en-AU" dirty="0" err="1"/>
              <a:t>landsystems</a:t>
            </a:r>
            <a:r>
              <a:rPr lang="en-AU" dirty="0"/>
              <a:t>.</a:t>
            </a:r>
          </a:p>
          <a:p>
            <a:r>
              <a:rPr lang="en-AU" dirty="0" err="1"/>
              <a:t>Jundee</a:t>
            </a:r>
            <a:r>
              <a:rPr lang="en-AU" dirty="0"/>
              <a:t> station to the west is a mining site with very different management history.</a:t>
            </a:r>
          </a:p>
          <a:p>
            <a:endParaRPr lang="en-AU" dirty="0"/>
          </a:p>
          <a:p>
            <a:r>
              <a:rPr lang="en-AU" dirty="0"/>
              <a:t>So we chose to use multiple methods of monitoring feral cats over time, using independent data sets to corroborate data trends over time.</a:t>
            </a:r>
          </a:p>
          <a:p>
            <a:r>
              <a:rPr lang="en-AU" dirty="0"/>
              <a:t>We also work at a landscape scale, which means some monitoring sites are 50km apart and less prone to autocorrelation.</a:t>
            </a:r>
          </a:p>
          <a:p>
            <a:endParaRPr lang="en-AU" dirty="0"/>
          </a:p>
          <a:p>
            <a:r>
              <a:rPr lang="en-AU" dirty="0"/>
              <a:t>Our camera traps are usually lured and placed at least 30m from a road.</a:t>
            </a:r>
          </a:p>
        </p:txBody>
      </p:sp>
      <p:sp>
        <p:nvSpPr>
          <p:cNvPr id="4" name="Slide Number Placeholder 3"/>
          <p:cNvSpPr>
            <a:spLocks noGrp="1"/>
          </p:cNvSpPr>
          <p:nvPr>
            <p:ph type="sldNum" sz="quarter" idx="5"/>
          </p:nvPr>
        </p:nvSpPr>
        <p:spPr/>
        <p:txBody>
          <a:bodyPr/>
          <a:lstStyle/>
          <a:p>
            <a:fld id="{97DA1918-4CF2-4F60-B15C-5CCA9D943404}" type="slidenum">
              <a:rPr lang="en-AU" smtClean="0"/>
              <a:t>4</a:t>
            </a:fld>
            <a:endParaRPr lang="en-AU"/>
          </a:p>
        </p:txBody>
      </p:sp>
    </p:spTree>
    <p:extLst>
      <p:ext uri="{BB962C8B-B14F-4D97-AF65-F5344CB8AC3E}">
        <p14:creationId xmlns:p14="http://schemas.microsoft.com/office/powerpoint/2010/main" val="981497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Why try to count cats?</a:t>
            </a:r>
          </a:p>
          <a:p>
            <a:r>
              <a:rPr lang="en-AU" dirty="0"/>
              <a:t>Because we want to know if our cat management techniques are working.</a:t>
            </a:r>
          </a:p>
          <a:p>
            <a:r>
              <a:rPr lang="en-AU" dirty="0"/>
              <a:t>As many of you would know DBCA implements the Western Shield program, whereby we spread sausage baits that contain 1080 over the landscape via aircraft.</a:t>
            </a:r>
          </a:p>
          <a:p>
            <a:r>
              <a:rPr lang="en-AU" dirty="0"/>
              <a:t>1080 is an unpleasant toxin, so it is important that we check to see if it is working, if we are achieving our conservation goals by spreading the bait.</a:t>
            </a:r>
          </a:p>
          <a:p>
            <a:r>
              <a:rPr lang="en-AU" dirty="0"/>
              <a:t>We’ve been using these baits on Matuwa every year since 2003.</a:t>
            </a:r>
          </a:p>
        </p:txBody>
      </p:sp>
      <p:sp>
        <p:nvSpPr>
          <p:cNvPr id="4" name="Slide Number Placeholder 3"/>
          <p:cNvSpPr>
            <a:spLocks noGrp="1"/>
          </p:cNvSpPr>
          <p:nvPr>
            <p:ph type="sldNum" sz="quarter" idx="5"/>
          </p:nvPr>
        </p:nvSpPr>
        <p:spPr/>
        <p:txBody>
          <a:bodyPr/>
          <a:lstStyle/>
          <a:p>
            <a:fld id="{97DA1918-4CF2-4F60-B15C-5CCA9D943404}" type="slidenum">
              <a:rPr lang="en-AU" smtClean="0"/>
              <a:t>5</a:t>
            </a:fld>
            <a:endParaRPr lang="en-AU"/>
          </a:p>
        </p:txBody>
      </p:sp>
    </p:spTree>
    <p:extLst>
      <p:ext uri="{BB962C8B-B14F-4D97-AF65-F5344CB8AC3E}">
        <p14:creationId xmlns:p14="http://schemas.microsoft.com/office/powerpoint/2010/main" val="1981129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Looking at our TAI data, which is the longest time series data we have – we were seeing some concerning trends.</a:t>
            </a:r>
          </a:p>
          <a:p>
            <a:r>
              <a:rPr lang="en-AU" dirty="0"/>
              <a:t>Before management we started with 26 cats/100km.</a:t>
            </a:r>
          </a:p>
          <a:p>
            <a:r>
              <a:rPr lang="en-AU" dirty="0"/>
              <a:t>That declined sharply when we first started using the bait. Then in 2012 cat numbers started to return. That sparked the new round of research we have been doing on feral cat management since 2018.</a:t>
            </a:r>
          </a:p>
        </p:txBody>
      </p:sp>
      <p:sp>
        <p:nvSpPr>
          <p:cNvPr id="4" name="Slide Number Placeholder 3"/>
          <p:cNvSpPr>
            <a:spLocks noGrp="1"/>
          </p:cNvSpPr>
          <p:nvPr>
            <p:ph type="sldNum" sz="quarter" idx="5"/>
          </p:nvPr>
        </p:nvSpPr>
        <p:spPr/>
        <p:txBody>
          <a:bodyPr/>
          <a:lstStyle/>
          <a:p>
            <a:fld id="{97DA1918-4CF2-4F60-B15C-5CCA9D943404}" type="slidenum">
              <a:rPr lang="en-AU" smtClean="0"/>
              <a:t>6</a:t>
            </a:fld>
            <a:endParaRPr lang="en-AU"/>
          </a:p>
        </p:txBody>
      </p:sp>
    </p:spTree>
    <p:extLst>
      <p:ext uri="{BB962C8B-B14F-4D97-AF65-F5344CB8AC3E}">
        <p14:creationId xmlns:p14="http://schemas.microsoft.com/office/powerpoint/2010/main" val="938459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First trial – aerial baiting v ground baiting</a:t>
            </a:r>
          </a:p>
          <a:p>
            <a:r>
              <a:rPr lang="en-AU" dirty="0"/>
              <a:t>I won’t go into a lot of detail about each of these studies as it would take too long, but I’m more than happy to chat to folks after the presentations if you want more details.</a:t>
            </a:r>
          </a:p>
          <a:p>
            <a:endParaRPr lang="en-AU" dirty="0"/>
          </a:p>
          <a:p>
            <a:r>
              <a:rPr lang="en-AU" dirty="0"/>
              <a:t>We split Matuwa in half, aerial baited the east, and hand baited tracks in the west. Continued to use both TAI and cameras to monitor cat activity.</a:t>
            </a:r>
          </a:p>
          <a:p>
            <a:r>
              <a:rPr lang="en-AU" dirty="0"/>
              <a:t>The blank area here is a buffer between our 2 treatments 5km wide and was not baited at all.</a:t>
            </a:r>
          </a:p>
          <a:p>
            <a:r>
              <a:rPr lang="en-AU" dirty="0"/>
              <a:t>We found that while it was more expensive, aerial baiting was more effective in terms of the reduction in cat activity.</a:t>
            </a:r>
          </a:p>
          <a:p>
            <a:r>
              <a:rPr lang="en-AU" dirty="0"/>
              <a:t>Both baiting applications worked best after leg-hold trapping had occurred.</a:t>
            </a:r>
          </a:p>
        </p:txBody>
      </p:sp>
      <p:sp>
        <p:nvSpPr>
          <p:cNvPr id="4" name="Slide Number Placeholder 3"/>
          <p:cNvSpPr>
            <a:spLocks noGrp="1"/>
          </p:cNvSpPr>
          <p:nvPr>
            <p:ph type="sldNum" sz="quarter" idx="5"/>
          </p:nvPr>
        </p:nvSpPr>
        <p:spPr/>
        <p:txBody>
          <a:bodyPr/>
          <a:lstStyle/>
          <a:p>
            <a:fld id="{97DA1918-4CF2-4F60-B15C-5CCA9D943404}" type="slidenum">
              <a:rPr lang="en-AU" smtClean="0"/>
              <a:t>7</a:t>
            </a:fld>
            <a:endParaRPr lang="en-AU"/>
          </a:p>
        </p:txBody>
      </p:sp>
    </p:spTree>
    <p:extLst>
      <p:ext uri="{BB962C8B-B14F-4D97-AF65-F5344CB8AC3E}">
        <p14:creationId xmlns:p14="http://schemas.microsoft.com/office/powerpoint/2010/main" val="4290138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fact, a few months of leg-hold trapping, which removed 259 cats from the property, seems to have jump started the system, with cat detection rates dropping well below our threshold in </a:t>
            </a:r>
            <a:r>
              <a:rPr lang="en-AU"/>
              <a:t>subsequent surveys…</a:t>
            </a:r>
            <a:endParaRPr lang="en-AU" dirty="0"/>
          </a:p>
        </p:txBody>
      </p:sp>
      <p:sp>
        <p:nvSpPr>
          <p:cNvPr id="4" name="Slide Number Placeholder 3"/>
          <p:cNvSpPr>
            <a:spLocks noGrp="1"/>
          </p:cNvSpPr>
          <p:nvPr>
            <p:ph type="sldNum" sz="quarter" idx="5"/>
          </p:nvPr>
        </p:nvSpPr>
        <p:spPr/>
        <p:txBody>
          <a:bodyPr/>
          <a:lstStyle/>
          <a:p>
            <a:fld id="{97DA1918-4CF2-4F60-B15C-5CCA9D943404}" type="slidenum">
              <a:rPr lang="en-AU" smtClean="0"/>
              <a:t>8</a:t>
            </a:fld>
            <a:endParaRPr lang="en-AU"/>
          </a:p>
        </p:txBody>
      </p:sp>
    </p:spTree>
    <p:extLst>
      <p:ext uri="{BB962C8B-B14F-4D97-AF65-F5344CB8AC3E}">
        <p14:creationId xmlns:p14="http://schemas.microsoft.com/office/powerpoint/2010/main" val="1191846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and reduced the % of trapped cats that are adult males.</a:t>
            </a:r>
          </a:p>
          <a:p>
            <a:r>
              <a:rPr lang="en-AU" dirty="0"/>
              <a:t>This is important because there is a difference between young inexperienced animals and older cats in terms of how effective they are as a hunter.</a:t>
            </a:r>
          </a:p>
          <a:p>
            <a:r>
              <a:rPr lang="en-AU" dirty="0"/>
              <a:t>We’ve also hypothesized that the reason the </a:t>
            </a:r>
            <a:r>
              <a:rPr lang="en-AU" dirty="0" err="1"/>
              <a:t>Eradicat</a:t>
            </a:r>
            <a:r>
              <a:rPr lang="en-AU" dirty="0"/>
              <a:t> baiting didn’t appear to be working was because the cat population was biased towards older, experienced males that have less need, and hence less desire to scavenge. Lactating females, and inexperienced, hunters, however, might scavenge more and hence are more susceptible to the bait.</a:t>
            </a:r>
          </a:p>
          <a:p>
            <a:r>
              <a:rPr lang="en-AU" dirty="0"/>
              <a:t>Remove the experienced males with some trapping and the baiting suddenly appears to be working again.</a:t>
            </a:r>
          </a:p>
        </p:txBody>
      </p:sp>
      <p:sp>
        <p:nvSpPr>
          <p:cNvPr id="4" name="Slide Number Placeholder 3"/>
          <p:cNvSpPr>
            <a:spLocks noGrp="1"/>
          </p:cNvSpPr>
          <p:nvPr>
            <p:ph type="sldNum" sz="quarter" idx="5"/>
          </p:nvPr>
        </p:nvSpPr>
        <p:spPr/>
        <p:txBody>
          <a:bodyPr/>
          <a:lstStyle/>
          <a:p>
            <a:fld id="{97DA1918-4CF2-4F60-B15C-5CCA9D943404}" type="slidenum">
              <a:rPr lang="en-AU" smtClean="0"/>
              <a:t>9</a:t>
            </a:fld>
            <a:endParaRPr lang="en-AU"/>
          </a:p>
        </p:txBody>
      </p:sp>
    </p:spTree>
    <p:extLst>
      <p:ext uri="{BB962C8B-B14F-4D97-AF65-F5344CB8AC3E}">
        <p14:creationId xmlns:p14="http://schemas.microsoft.com/office/powerpoint/2010/main" val="2765607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endParaRPr lang="en-AU"/>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65780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794683"/>
            <a:ext cx="6172200" cy="857250"/>
          </a:xfrm>
        </p:spPr>
        <p:txBody>
          <a:bodyPr/>
          <a:lstStyle/>
          <a:p>
            <a:r>
              <a:rPr lang="en-US" dirty="0"/>
              <a:t>Click to edit Master title style</a:t>
            </a:r>
            <a:endParaRPr lang="en-AU" dirty="0"/>
          </a:p>
        </p:txBody>
      </p:sp>
      <p:sp>
        <p:nvSpPr>
          <p:cNvPr id="3" name="Vertical Text Placeholder 2"/>
          <p:cNvSpPr>
            <a:spLocks noGrp="1"/>
          </p:cNvSpPr>
          <p:nvPr>
            <p:ph type="body" orient="vert" idx="1"/>
          </p:nvPr>
        </p:nvSpPr>
        <p:spPr>
          <a:xfrm>
            <a:off x="342900" y="1711071"/>
            <a:ext cx="6172200" cy="288355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p>
            <a:fld id="{A88332D7-D320-4825-97C2-034D6BEBFC6C}" type="datetimeFigureOut">
              <a:rPr lang="en-AU" smtClean="0"/>
              <a:t>6/02/2023</a:t>
            </a:fld>
            <a:endParaRPr lang="en-AU"/>
          </a:p>
        </p:txBody>
      </p:sp>
      <p:sp>
        <p:nvSpPr>
          <p:cNvPr id="5" name="Footer Placeholder 4"/>
          <p:cNvSpPr>
            <a:spLocks noGrp="1"/>
          </p:cNvSpPr>
          <p:nvPr>
            <p:ph type="ftr" sz="quarter" idx="11"/>
          </p:nvPr>
        </p:nvSpPr>
        <p:spPr>
          <a:xfrm>
            <a:off x="2343150" y="4515966"/>
            <a:ext cx="2171700" cy="273844"/>
          </a:xfrm>
          <a:prstGeom prst="rect">
            <a:avLst/>
          </a:prstGeom>
        </p:spPr>
        <p:txBody>
          <a:bodyPr/>
          <a:lstStyle/>
          <a:p>
            <a:endParaRPr lang="en-AU"/>
          </a:p>
        </p:txBody>
      </p:sp>
      <p:sp>
        <p:nvSpPr>
          <p:cNvPr id="6" name="Slide Number Placeholder 5"/>
          <p:cNvSpPr>
            <a:spLocks noGrp="1"/>
          </p:cNvSpPr>
          <p:nvPr>
            <p:ph type="sldNum" sz="quarter" idx="12"/>
          </p:nvPr>
        </p:nvSpPr>
        <p:spPr/>
        <p:txBody>
          <a:bodyPr/>
          <a:lstStyle/>
          <a:p>
            <a:fld id="{6CE4B2C3-9363-423E-A20C-80F87CB600E4}" type="slidenum">
              <a:rPr lang="en-AU" smtClean="0"/>
              <a:t>‹#›</a:t>
            </a:fld>
            <a:endParaRPr lang="en-AU"/>
          </a:p>
        </p:txBody>
      </p:sp>
    </p:spTree>
    <p:extLst>
      <p:ext uri="{BB962C8B-B14F-4D97-AF65-F5344CB8AC3E}">
        <p14:creationId xmlns:p14="http://schemas.microsoft.com/office/powerpoint/2010/main" val="427033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843559"/>
            <a:ext cx="1543050" cy="3751064"/>
          </a:xfrm>
        </p:spPr>
        <p:txBody>
          <a:bodyPr vert="eaVert"/>
          <a:lstStyle/>
          <a:p>
            <a:r>
              <a:rPr lang="en-US" dirty="0"/>
              <a:t>Click to edit Master title style</a:t>
            </a:r>
            <a:endParaRPr lang="en-AU" dirty="0"/>
          </a:p>
        </p:txBody>
      </p:sp>
      <p:sp>
        <p:nvSpPr>
          <p:cNvPr id="3" name="Vertical Text Placeholder 2"/>
          <p:cNvSpPr>
            <a:spLocks noGrp="1"/>
          </p:cNvSpPr>
          <p:nvPr>
            <p:ph type="body" orient="vert" idx="1"/>
          </p:nvPr>
        </p:nvSpPr>
        <p:spPr>
          <a:xfrm>
            <a:off x="342900" y="843559"/>
            <a:ext cx="4514850" cy="375106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p>
            <a:fld id="{A88332D7-D320-4825-97C2-034D6BEBFC6C}" type="datetimeFigureOut">
              <a:rPr lang="en-AU" smtClean="0"/>
              <a:t>6/02/2023</a:t>
            </a:fld>
            <a:endParaRPr lang="en-AU"/>
          </a:p>
        </p:txBody>
      </p:sp>
      <p:sp>
        <p:nvSpPr>
          <p:cNvPr id="5" name="Footer Placeholder 4"/>
          <p:cNvSpPr>
            <a:spLocks noGrp="1"/>
          </p:cNvSpPr>
          <p:nvPr>
            <p:ph type="ftr" sz="quarter" idx="11"/>
          </p:nvPr>
        </p:nvSpPr>
        <p:spPr>
          <a:xfrm>
            <a:off x="2343150" y="4515966"/>
            <a:ext cx="2171700" cy="273844"/>
          </a:xfrm>
          <a:prstGeom prst="rect">
            <a:avLst/>
          </a:prstGeom>
        </p:spPr>
        <p:txBody>
          <a:bodyPr/>
          <a:lstStyle/>
          <a:p>
            <a:endParaRPr lang="en-AU"/>
          </a:p>
        </p:txBody>
      </p:sp>
      <p:sp>
        <p:nvSpPr>
          <p:cNvPr id="6" name="Slide Number Placeholder 5"/>
          <p:cNvSpPr>
            <a:spLocks noGrp="1"/>
          </p:cNvSpPr>
          <p:nvPr>
            <p:ph type="sldNum" sz="quarter" idx="12"/>
          </p:nvPr>
        </p:nvSpPr>
        <p:spPr/>
        <p:txBody>
          <a:bodyPr/>
          <a:lstStyle/>
          <a:p>
            <a:fld id="{6CE4B2C3-9363-423E-A20C-80F87CB600E4}" type="slidenum">
              <a:rPr lang="en-AU" smtClean="0"/>
              <a:t>‹#›</a:t>
            </a:fld>
            <a:endParaRPr lang="en-AU"/>
          </a:p>
        </p:txBody>
      </p:sp>
    </p:spTree>
    <p:extLst>
      <p:ext uri="{BB962C8B-B14F-4D97-AF65-F5344CB8AC3E}">
        <p14:creationId xmlns:p14="http://schemas.microsoft.com/office/powerpoint/2010/main" val="682866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1200E-8213-490A-B695-0840FE911694}"/>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18268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876014"/>
            <a:ext cx="6172200" cy="857250"/>
          </a:xfrm>
        </p:spPr>
        <p:txBody>
          <a:bodyPr/>
          <a:lstStyle/>
          <a:p>
            <a:r>
              <a:rPr lang="en-US"/>
              <a:t>Click to edit Master title style</a:t>
            </a:r>
            <a:endParaRPr lang="en-AU"/>
          </a:p>
        </p:txBody>
      </p:sp>
      <p:sp>
        <p:nvSpPr>
          <p:cNvPr id="3" name="Content Placeholder 2"/>
          <p:cNvSpPr>
            <a:spLocks noGrp="1"/>
          </p:cNvSpPr>
          <p:nvPr>
            <p:ph idx="1"/>
          </p:nvPr>
        </p:nvSpPr>
        <p:spPr>
          <a:xfrm>
            <a:off x="342900" y="1851670"/>
            <a:ext cx="6172200" cy="27429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p>
            <a:fld id="{A88332D7-D320-4825-97C2-034D6BEBFC6C}" type="datetimeFigureOut">
              <a:rPr lang="en-AU" smtClean="0"/>
              <a:t>6/02/2023</a:t>
            </a:fld>
            <a:endParaRPr lang="en-AU"/>
          </a:p>
        </p:txBody>
      </p:sp>
      <p:sp>
        <p:nvSpPr>
          <p:cNvPr id="5" name="Footer Placeholder 4"/>
          <p:cNvSpPr>
            <a:spLocks noGrp="1"/>
          </p:cNvSpPr>
          <p:nvPr>
            <p:ph type="ftr" sz="quarter" idx="11"/>
          </p:nvPr>
        </p:nvSpPr>
        <p:spPr>
          <a:xfrm>
            <a:off x="2343150" y="4515966"/>
            <a:ext cx="2171700" cy="273844"/>
          </a:xfrm>
          <a:prstGeom prst="rect">
            <a:avLst/>
          </a:prstGeom>
        </p:spPr>
        <p:txBody>
          <a:bodyPr/>
          <a:lstStyle/>
          <a:p>
            <a:endParaRPr lang="en-AU"/>
          </a:p>
        </p:txBody>
      </p:sp>
      <p:sp>
        <p:nvSpPr>
          <p:cNvPr id="6" name="Slide Number Placeholder 5"/>
          <p:cNvSpPr>
            <a:spLocks noGrp="1"/>
          </p:cNvSpPr>
          <p:nvPr>
            <p:ph type="sldNum" sz="quarter" idx="12"/>
          </p:nvPr>
        </p:nvSpPr>
        <p:spPr/>
        <p:txBody>
          <a:bodyPr/>
          <a:lstStyle/>
          <a:p>
            <a:fld id="{6CE4B2C3-9363-423E-A20C-80F87CB600E4}" type="slidenum">
              <a:rPr lang="en-AU" smtClean="0"/>
              <a:t>‹#›</a:t>
            </a:fld>
            <a:endParaRPr lang="en-AU"/>
          </a:p>
        </p:txBody>
      </p:sp>
    </p:spTree>
    <p:extLst>
      <p:ext uri="{BB962C8B-B14F-4D97-AF65-F5344CB8AC3E}">
        <p14:creationId xmlns:p14="http://schemas.microsoft.com/office/powerpoint/2010/main" val="3503422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dirty="0"/>
              <a:t>Click to edit Master title style</a:t>
            </a:r>
            <a:endParaRPr lang="en-AU" dirty="0"/>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8332D7-D320-4825-97C2-034D6BEBFC6C}" type="datetimeFigureOut">
              <a:rPr lang="en-AU" smtClean="0"/>
              <a:t>6/02/2023</a:t>
            </a:fld>
            <a:endParaRPr lang="en-AU"/>
          </a:p>
        </p:txBody>
      </p:sp>
      <p:sp>
        <p:nvSpPr>
          <p:cNvPr id="5" name="Footer Placeholder 4"/>
          <p:cNvSpPr>
            <a:spLocks noGrp="1"/>
          </p:cNvSpPr>
          <p:nvPr>
            <p:ph type="ftr" sz="quarter" idx="11"/>
          </p:nvPr>
        </p:nvSpPr>
        <p:spPr>
          <a:xfrm>
            <a:off x="2343150" y="4515966"/>
            <a:ext cx="2171700" cy="273844"/>
          </a:xfrm>
          <a:prstGeom prst="rect">
            <a:avLst/>
          </a:prstGeom>
        </p:spPr>
        <p:txBody>
          <a:bodyPr/>
          <a:lstStyle/>
          <a:p>
            <a:endParaRPr lang="en-AU"/>
          </a:p>
        </p:txBody>
      </p:sp>
      <p:sp>
        <p:nvSpPr>
          <p:cNvPr id="6" name="Slide Number Placeholder 5"/>
          <p:cNvSpPr>
            <a:spLocks noGrp="1"/>
          </p:cNvSpPr>
          <p:nvPr>
            <p:ph type="sldNum" sz="quarter" idx="12"/>
          </p:nvPr>
        </p:nvSpPr>
        <p:spPr/>
        <p:txBody>
          <a:bodyPr/>
          <a:lstStyle/>
          <a:p>
            <a:fld id="{6CE4B2C3-9363-423E-A20C-80F87CB600E4}" type="slidenum">
              <a:rPr lang="en-AU" smtClean="0"/>
              <a:t>‹#›</a:t>
            </a:fld>
            <a:endParaRPr lang="en-AU"/>
          </a:p>
        </p:txBody>
      </p:sp>
    </p:spTree>
    <p:extLst>
      <p:ext uri="{BB962C8B-B14F-4D97-AF65-F5344CB8AC3E}">
        <p14:creationId xmlns:p14="http://schemas.microsoft.com/office/powerpoint/2010/main" val="286093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871806"/>
            <a:ext cx="6172200" cy="857250"/>
          </a:xfrm>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342900" y="1865317"/>
            <a:ext cx="3028950" cy="272930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3486150" y="1865317"/>
            <a:ext cx="3028950" cy="272930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Date Placeholder 4"/>
          <p:cNvSpPr>
            <a:spLocks noGrp="1"/>
          </p:cNvSpPr>
          <p:nvPr>
            <p:ph type="dt" sz="half" idx="10"/>
          </p:nvPr>
        </p:nvSpPr>
        <p:spPr/>
        <p:txBody>
          <a:bodyPr/>
          <a:lstStyle/>
          <a:p>
            <a:fld id="{A88332D7-D320-4825-97C2-034D6BEBFC6C}" type="datetimeFigureOut">
              <a:rPr lang="en-AU" smtClean="0"/>
              <a:t>6/02/2023</a:t>
            </a:fld>
            <a:endParaRPr lang="en-AU"/>
          </a:p>
        </p:txBody>
      </p:sp>
      <p:sp>
        <p:nvSpPr>
          <p:cNvPr id="6" name="Footer Placeholder 5"/>
          <p:cNvSpPr>
            <a:spLocks noGrp="1"/>
          </p:cNvSpPr>
          <p:nvPr>
            <p:ph type="ftr" sz="quarter" idx="11"/>
          </p:nvPr>
        </p:nvSpPr>
        <p:spPr>
          <a:xfrm>
            <a:off x="2343150" y="4515966"/>
            <a:ext cx="2171700" cy="273844"/>
          </a:xfrm>
          <a:prstGeom prst="rect">
            <a:avLst/>
          </a:prstGeom>
        </p:spPr>
        <p:txBody>
          <a:bodyPr/>
          <a:lstStyle/>
          <a:p>
            <a:endParaRPr lang="en-AU"/>
          </a:p>
        </p:txBody>
      </p:sp>
      <p:sp>
        <p:nvSpPr>
          <p:cNvPr id="7" name="Slide Number Placeholder 6"/>
          <p:cNvSpPr>
            <a:spLocks noGrp="1"/>
          </p:cNvSpPr>
          <p:nvPr>
            <p:ph type="sldNum" sz="quarter" idx="12"/>
          </p:nvPr>
        </p:nvSpPr>
        <p:spPr/>
        <p:txBody>
          <a:bodyPr/>
          <a:lstStyle/>
          <a:p>
            <a:fld id="{6CE4B2C3-9363-423E-A20C-80F87CB600E4}" type="slidenum">
              <a:rPr lang="en-AU" smtClean="0"/>
              <a:t>‹#›</a:t>
            </a:fld>
            <a:endParaRPr lang="en-AU"/>
          </a:p>
        </p:txBody>
      </p:sp>
    </p:spTree>
    <p:extLst>
      <p:ext uri="{BB962C8B-B14F-4D97-AF65-F5344CB8AC3E}">
        <p14:creationId xmlns:p14="http://schemas.microsoft.com/office/powerpoint/2010/main" val="1924008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899" y="809987"/>
            <a:ext cx="6172200" cy="85725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342899" y="1741678"/>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2283620"/>
            <a:ext cx="3030141" cy="231100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3483769" y="1741678"/>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3483770" y="2283620"/>
            <a:ext cx="3031331" cy="231100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Date Placeholder 6"/>
          <p:cNvSpPr>
            <a:spLocks noGrp="1"/>
          </p:cNvSpPr>
          <p:nvPr>
            <p:ph type="dt" sz="half" idx="10"/>
          </p:nvPr>
        </p:nvSpPr>
        <p:spPr/>
        <p:txBody>
          <a:bodyPr/>
          <a:lstStyle/>
          <a:p>
            <a:fld id="{A88332D7-D320-4825-97C2-034D6BEBFC6C}" type="datetimeFigureOut">
              <a:rPr lang="en-AU" smtClean="0"/>
              <a:t>6/02/2023</a:t>
            </a:fld>
            <a:endParaRPr lang="en-AU"/>
          </a:p>
        </p:txBody>
      </p:sp>
      <p:sp>
        <p:nvSpPr>
          <p:cNvPr id="8" name="Footer Placeholder 7"/>
          <p:cNvSpPr>
            <a:spLocks noGrp="1"/>
          </p:cNvSpPr>
          <p:nvPr>
            <p:ph type="ftr" sz="quarter" idx="11"/>
          </p:nvPr>
        </p:nvSpPr>
        <p:spPr>
          <a:xfrm>
            <a:off x="2343150" y="4515966"/>
            <a:ext cx="2171700" cy="273844"/>
          </a:xfrm>
          <a:prstGeom prst="rect">
            <a:avLst/>
          </a:prstGeom>
        </p:spPr>
        <p:txBody>
          <a:bodyPr/>
          <a:lstStyle/>
          <a:p>
            <a:endParaRPr lang="en-AU"/>
          </a:p>
        </p:txBody>
      </p:sp>
      <p:sp>
        <p:nvSpPr>
          <p:cNvPr id="9" name="Slide Number Placeholder 8"/>
          <p:cNvSpPr>
            <a:spLocks noGrp="1"/>
          </p:cNvSpPr>
          <p:nvPr>
            <p:ph type="sldNum" sz="quarter" idx="12"/>
          </p:nvPr>
        </p:nvSpPr>
        <p:spPr/>
        <p:txBody>
          <a:bodyPr/>
          <a:lstStyle/>
          <a:p>
            <a:fld id="{6CE4B2C3-9363-423E-A20C-80F87CB600E4}" type="slidenum">
              <a:rPr lang="en-AU" smtClean="0"/>
              <a:t>‹#›</a:t>
            </a:fld>
            <a:endParaRPr lang="en-AU"/>
          </a:p>
        </p:txBody>
      </p:sp>
    </p:spTree>
    <p:extLst>
      <p:ext uri="{BB962C8B-B14F-4D97-AF65-F5344CB8AC3E}">
        <p14:creationId xmlns:p14="http://schemas.microsoft.com/office/powerpoint/2010/main" val="1024685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843558"/>
            <a:ext cx="6172200" cy="857250"/>
          </a:xfrm>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88332D7-D320-4825-97C2-034D6BEBFC6C}" type="datetimeFigureOut">
              <a:rPr lang="en-AU" smtClean="0"/>
              <a:t>6/02/2023</a:t>
            </a:fld>
            <a:endParaRPr lang="en-AU"/>
          </a:p>
        </p:txBody>
      </p:sp>
      <p:sp>
        <p:nvSpPr>
          <p:cNvPr id="4" name="Footer Placeholder 3"/>
          <p:cNvSpPr>
            <a:spLocks noGrp="1"/>
          </p:cNvSpPr>
          <p:nvPr>
            <p:ph type="ftr" sz="quarter" idx="11"/>
          </p:nvPr>
        </p:nvSpPr>
        <p:spPr>
          <a:xfrm>
            <a:off x="2343150" y="4515966"/>
            <a:ext cx="2171700" cy="273844"/>
          </a:xfrm>
          <a:prstGeom prst="rect">
            <a:avLst/>
          </a:prstGeom>
        </p:spPr>
        <p:txBody>
          <a:bodyPr/>
          <a:lstStyle/>
          <a:p>
            <a:endParaRPr lang="en-AU"/>
          </a:p>
        </p:txBody>
      </p:sp>
      <p:sp>
        <p:nvSpPr>
          <p:cNvPr id="5" name="Slide Number Placeholder 4"/>
          <p:cNvSpPr>
            <a:spLocks noGrp="1"/>
          </p:cNvSpPr>
          <p:nvPr>
            <p:ph type="sldNum" sz="quarter" idx="12"/>
          </p:nvPr>
        </p:nvSpPr>
        <p:spPr/>
        <p:txBody>
          <a:bodyPr/>
          <a:lstStyle/>
          <a:p>
            <a:fld id="{6CE4B2C3-9363-423E-A20C-80F87CB600E4}" type="slidenum">
              <a:rPr lang="en-AU" smtClean="0"/>
              <a:t>‹#›</a:t>
            </a:fld>
            <a:endParaRPr lang="en-AU"/>
          </a:p>
        </p:txBody>
      </p:sp>
    </p:spTree>
    <p:extLst>
      <p:ext uri="{BB962C8B-B14F-4D97-AF65-F5344CB8AC3E}">
        <p14:creationId xmlns:p14="http://schemas.microsoft.com/office/powerpoint/2010/main" val="569663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8332D7-D320-4825-97C2-034D6BEBFC6C}" type="datetimeFigureOut">
              <a:rPr lang="en-AU" smtClean="0"/>
              <a:t>6/02/2023</a:t>
            </a:fld>
            <a:endParaRPr lang="en-AU"/>
          </a:p>
        </p:txBody>
      </p:sp>
      <p:sp>
        <p:nvSpPr>
          <p:cNvPr id="3" name="Footer Placeholder 2"/>
          <p:cNvSpPr>
            <a:spLocks noGrp="1"/>
          </p:cNvSpPr>
          <p:nvPr>
            <p:ph type="ftr" sz="quarter" idx="11"/>
          </p:nvPr>
        </p:nvSpPr>
        <p:spPr>
          <a:xfrm>
            <a:off x="2343150" y="4515966"/>
            <a:ext cx="2171700" cy="273844"/>
          </a:xfrm>
          <a:prstGeom prst="rect">
            <a:avLst/>
          </a:prstGeom>
        </p:spPr>
        <p:txBody>
          <a:bodyPr/>
          <a:lstStyle/>
          <a:p>
            <a:endParaRPr lang="en-AU"/>
          </a:p>
        </p:txBody>
      </p:sp>
      <p:sp>
        <p:nvSpPr>
          <p:cNvPr id="4" name="Slide Number Placeholder 3"/>
          <p:cNvSpPr>
            <a:spLocks noGrp="1"/>
          </p:cNvSpPr>
          <p:nvPr>
            <p:ph type="sldNum" sz="quarter" idx="12"/>
          </p:nvPr>
        </p:nvSpPr>
        <p:spPr/>
        <p:txBody>
          <a:bodyPr/>
          <a:lstStyle/>
          <a:p>
            <a:fld id="{6CE4B2C3-9363-423E-A20C-80F87CB600E4}" type="slidenum">
              <a:rPr lang="en-AU" smtClean="0"/>
              <a:t>‹#›</a:t>
            </a:fld>
            <a:endParaRPr lang="en-AU"/>
          </a:p>
        </p:txBody>
      </p:sp>
    </p:spTree>
    <p:extLst>
      <p:ext uri="{BB962C8B-B14F-4D97-AF65-F5344CB8AC3E}">
        <p14:creationId xmlns:p14="http://schemas.microsoft.com/office/powerpoint/2010/main" val="280185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836116"/>
            <a:ext cx="2256235" cy="871538"/>
          </a:xfrm>
        </p:spPr>
        <p:txBody>
          <a:bodyPr anchor="b"/>
          <a:lstStyle>
            <a:lvl1pPr algn="l">
              <a:defRPr sz="1500" b="1"/>
            </a:lvl1pPr>
          </a:lstStyle>
          <a:p>
            <a:r>
              <a:rPr lang="en-US"/>
              <a:t>Click to edit Master title style</a:t>
            </a:r>
            <a:endParaRPr lang="en-AU"/>
          </a:p>
        </p:txBody>
      </p:sp>
      <p:sp>
        <p:nvSpPr>
          <p:cNvPr id="3" name="Content Placeholder 2"/>
          <p:cNvSpPr>
            <a:spLocks noGrp="1"/>
          </p:cNvSpPr>
          <p:nvPr>
            <p:ph idx="1"/>
          </p:nvPr>
        </p:nvSpPr>
        <p:spPr>
          <a:xfrm>
            <a:off x="2681287" y="836117"/>
            <a:ext cx="3833813" cy="375850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342901" y="1707655"/>
            <a:ext cx="2256235" cy="288696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A88332D7-D320-4825-97C2-034D6BEBFC6C}" type="datetimeFigureOut">
              <a:rPr lang="en-AU" smtClean="0"/>
              <a:t>6/02/2023</a:t>
            </a:fld>
            <a:endParaRPr lang="en-AU"/>
          </a:p>
        </p:txBody>
      </p:sp>
      <p:sp>
        <p:nvSpPr>
          <p:cNvPr id="6" name="Footer Placeholder 5"/>
          <p:cNvSpPr>
            <a:spLocks noGrp="1"/>
          </p:cNvSpPr>
          <p:nvPr>
            <p:ph type="ftr" sz="quarter" idx="11"/>
          </p:nvPr>
        </p:nvSpPr>
        <p:spPr>
          <a:xfrm>
            <a:off x="2343150" y="4515966"/>
            <a:ext cx="2171700" cy="273844"/>
          </a:xfrm>
          <a:prstGeom prst="rect">
            <a:avLst/>
          </a:prstGeom>
        </p:spPr>
        <p:txBody>
          <a:bodyPr/>
          <a:lstStyle/>
          <a:p>
            <a:endParaRPr lang="en-AU"/>
          </a:p>
        </p:txBody>
      </p:sp>
      <p:sp>
        <p:nvSpPr>
          <p:cNvPr id="7" name="Slide Number Placeholder 6"/>
          <p:cNvSpPr>
            <a:spLocks noGrp="1"/>
          </p:cNvSpPr>
          <p:nvPr>
            <p:ph type="sldNum" sz="quarter" idx="12"/>
          </p:nvPr>
        </p:nvSpPr>
        <p:spPr/>
        <p:txBody>
          <a:bodyPr/>
          <a:lstStyle/>
          <a:p>
            <a:fld id="{6CE4B2C3-9363-423E-A20C-80F87CB600E4}" type="slidenum">
              <a:rPr lang="en-AU" smtClean="0"/>
              <a:t>‹#›</a:t>
            </a:fld>
            <a:endParaRPr lang="en-AU"/>
          </a:p>
        </p:txBody>
      </p:sp>
    </p:spTree>
    <p:extLst>
      <p:ext uri="{BB962C8B-B14F-4D97-AF65-F5344CB8AC3E}">
        <p14:creationId xmlns:p14="http://schemas.microsoft.com/office/powerpoint/2010/main" val="4151834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a:t>Click to edit Master title style</a:t>
            </a:r>
            <a:endParaRPr lang="en-AU"/>
          </a:p>
        </p:txBody>
      </p:sp>
      <p:sp>
        <p:nvSpPr>
          <p:cNvPr id="3" name="Picture Placeholder 2"/>
          <p:cNvSpPr>
            <a:spLocks noGrp="1"/>
          </p:cNvSpPr>
          <p:nvPr>
            <p:ph type="pic" idx="1"/>
          </p:nvPr>
        </p:nvSpPr>
        <p:spPr>
          <a:xfrm>
            <a:off x="1344216" y="873660"/>
            <a:ext cx="4114800" cy="267202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88332D7-D320-4825-97C2-034D6BEBFC6C}" type="datetimeFigureOut">
              <a:rPr lang="en-AU" smtClean="0"/>
              <a:t>6/02/2023</a:t>
            </a:fld>
            <a:endParaRPr lang="en-AU"/>
          </a:p>
        </p:txBody>
      </p:sp>
      <p:sp>
        <p:nvSpPr>
          <p:cNvPr id="6" name="Footer Placeholder 5"/>
          <p:cNvSpPr>
            <a:spLocks noGrp="1"/>
          </p:cNvSpPr>
          <p:nvPr>
            <p:ph type="ftr" sz="quarter" idx="11"/>
          </p:nvPr>
        </p:nvSpPr>
        <p:spPr>
          <a:xfrm>
            <a:off x="2343150" y="4515966"/>
            <a:ext cx="2171700" cy="273844"/>
          </a:xfrm>
          <a:prstGeom prst="rect">
            <a:avLst/>
          </a:prstGeom>
        </p:spPr>
        <p:txBody>
          <a:bodyPr/>
          <a:lstStyle/>
          <a:p>
            <a:endParaRPr lang="en-AU"/>
          </a:p>
        </p:txBody>
      </p:sp>
      <p:sp>
        <p:nvSpPr>
          <p:cNvPr id="7" name="Slide Number Placeholder 6"/>
          <p:cNvSpPr>
            <a:spLocks noGrp="1"/>
          </p:cNvSpPr>
          <p:nvPr>
            <p:ph type="sldNum" sz="quarter" idx="12"/>
          </p:nvPr>
        </p:nvSpPr>
        <p:spPr/>
        <p:txBody>
          <a:bodyPr/>
          <a:lstStyle/>
          <a:p>
            <a:fld id="{6CE4B2C3-9363-423E-A20C-80F87CB600E4}" type="slidenum">
              <a:rPr lang="en-AU" smtClean="0"/>
              <a:t>‹#›</a:t>
            </a:fld>
            <a:endParaRPr lang="en-AU"/>
          </a:p>
        </p:txBody>
      </p:sp>
    </p:spTree>
    <p:extLst>
      <p:ext uri="{BB962C8B-B14F-4D97-AF65-F5344CB8AC3E}">
        <p14:creationId xmlns:p14="http://schemas.microsoft.com/office/powerpoint/2010/main" val="360300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569" y="794683"/>
            <a:ext cx="6172200" cy="85725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342900" y="1711072"/>
            <a:ext cx="6172200" cy="26968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342900" y="4515966"/>
            <a:ext cx="16002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A88332D7-D320-4825-97C2-034D6BEBFC6C}" type="datetimeFigureOut">
              <a:rPr lang="en-AU" smtClean="0"/>
              <a:pPr/>
              <a:t>6/02/2023</a:t>
            </a:fld>
            <a:endParaRPr lang="en-AU" dirty="0"/>
          </a:p>
        </p:txBody>
      </p:sp>
      <p:sp>
        <p:nvSpPr>
          <p:cNvPr id="6" name="Slide Number Placeholder 5"/>
          <p:cNvSpPr>
            <a:spLocks noGrp="1"/>
          </p:cNvSpPr>
          <p:nvPr>
            <p:ph type="sldNum" sz="quarter" idx="4"/>
          </p:nvPr>
        </p:nvSpPr>
        <p:spPr>
          <a:xfrm>
            <a:off x="4914900" y="4515966"/>
            <a:ext cx="16002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6CE4B2C3-9363-423E-A20C-80F87CB600E4}" type="slidenum">
              <a:rPr lang="en-AU" smtClean="0"/>
              <a:pPr/>
              <a:t>‹#›</a:t>
            </a:fld>
            <a:endParaRPr lang="en-AU" dirty="0"/>
          </a:p>
        </p:txBody>
      </p:sp>
      <p:pic>
        <p:nvPicPr>
          <p:cNvPr id="9" name="Picture 8">
            <a:extLst>
              <a:ext uri="{FF2B5EF4-FFF2-40B4-BE49-F238E27FC236}">
                <a16:creationId xmlns:a16="http://schemas.microsoft.com/office/drawing/2014/main" id="{FC78B09A-6592-4DA6-85EE-9EEEA18061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9774" y="5010139"/>
            <a:ext cx="6647599" cy="45719"/>
          </a:xfrm>
          <a:prstGeom prst="rect">
            <a:avLst/>
          </a:prstGeom>
        </p:spPr>
      </p:pic>
      <p:pic>
        <p:nvPicPr>
          <p:cNvPr id="7" name="Picture 6">
            <a:extLst>
              <a:ext uri="{FF2B5EF4-FFF2-40B4-BE49-F238E27FC236}">
                <a16:creationId xmlns:a16="http://schemas.microsoft.com/office/drawing/2014/main" id="{E606D0DF-1C24-4BD3-B032-1A61389F9AF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766929" y="123478"/>
            <a:ext cx="1010444" cy="437478"/>
          </a:xfrm>
          <a:prstGeom prst="rect">
            <a:avLst/>
          </a:prstGeom>
        </p:spPr>
      </p:pic>
      <p:pic>
        <p:nvPicPr>
          <p:cNvPr id="10" name="Picture 9">
            <a:extLst>
              <a:ext uri="{FF2B5EF4-FFF2-40B4-BE49-F238E27FC236}">
                <a16:creationId xmlns:a16="http://schemas.microsoft.com/office/drawing/2014/main" id="{27CCD3BD-49DA-4B6F-A921-E1CC51050DA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6858000" cy="744491"/>
          </a:xfrm>
          <a:prstGeom prst="rect">
            <a:avLst/>
          </a:prstGeom>
        </p:spPr>
      </p:pic>
      <p:pic>
        <p:nvPicPr>
          <p:cNvPr id="12" name="Picture 11">
            <a:extLst>
              <a:ext uri="{FF2B5EF4-FFF2-40B4-BE49-F238E27FC236}">
                <a16:creationId xmlns:a16="http://schemas.microsoft.com/office/drawing/2014/main" id="{290A6E4E-3B69-488C-A266-4849ED08954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9774" y="106796"/>
            <a:ext cx="3399995" cy="530895"/>
          </a:xfrm>
          <a:prstGeom prst="rect">
            <a:avLst/>
          </a:prstGeom>
        </p:spPr>
      </p:pic>
      <p:pic>
        <p:nvPicPr>
          <p:cNvPr id="14" name="Picture 13">
            <a:extLst>
              <a:ext uri="{FF2B5EF4-FFF2-40B4-BE49-F238E27FC236}">
                <a16:creationId xmlns:a16="http://schemas.microsoft.com/office/drawing/2014/main" id="{201B920F-5454-4C05-91F2-E11EA77C0BA3}"/>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75656" y="167526"/>
            <a:ext cx="1201717" cy="390218"/>
          </a:xfrm>
          <a:prstGeom prst="rect">
            <a:avLst/>
          </a:prstGeom>
        </p:spPr>
      </p:pic>
    </p:spTree>
    <p:extLst>
      <p:ext uri="{BB962C8B-B14F-4D97-AF65-F5344CB8AC3E}">
        <p14:creationId xmlns:p14="http://schemas.microsoft.com/office/powerpoint/2010/main" val="1684816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569" y="794683"/>
            <a:ext cx="6172200" cy="85725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342900" y="1711072"/>
            <a:ext cx="6172200" cy="26968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5" name="Picture 4">
            <a:extLst>
              <a:ext uri="{FF2B5EF4-FFF2-40B4-BE49-F238E27FC236}">
                <a16:creationId xmlns:a16="http://schemas.microsoft.com/office/drawing/2014/main" id="{0BAD02A1-91B1-47B3-9F30-E7BE4BEBCD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9774" y="5010139"/>
            <a:ext cx="6647599" cy="45719"/>
          </a:xfrm>
          <a:prstGeom prst="rect">
            <a:avLst/>
          </a:prstGeom>
        </p:spPr>
      </p:pic>
    </p:spTree>
    <p:extLst>
      <p:ext uri="{BB962C8B-B14F-4D97-AF65-F5344CB8AC3E}">
        <p14:creationId xmlns:p14="http://schemas.microsoft.com/office/powerpoint/2010/main" val="4236374266"/>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685800" rtl="0" eaLnBrk="1" latinLnBrk="0" hangingPunct="1">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16.JP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16.JP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grass, outdoor, tree&#10;&#10;Description automatically generated">
            <a:extLst>
              <a:ext uri="{FF2B5EF4-FFF2-40B4-BE49-F238E27FC236}">
                <a16:creationId xmlns:a16="http://schemas.microsoft.com/office/drawing/2014/main" id="{C0D187FF-B78E-4969-B00E-2BC6F8A74A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000" b="11647"/>
          <a:stretch/>
        </p:blipFill>
        <p:spPr>
          <a:xfrm>
            <a:off x="0" y="771550"/>
            <a:ext cx="6858000" cy="4184324"/>
          </a:xfrm>
          <a:prstGeom prst="rect">
            <a:avLst/>
          </a:prstGeom>
        </p:spPr>
      </p:pic>
      <p:sp>
        <p:nvSpPr>
          <p:cNvPr id="2" name="Title 1">
            <a:extLst>
              <a:ext uri="{FF2B5EF4-FFF2-40B4-BE49-F238E27FC236}">
                <a16:creationId xmlns:a16="http://schemas.microsoft.com/office/drawing/2014/main" id="{A8E5F4A6-E8E3-48A4-AADF-D7FCC9D52B7D}"/>
              </a:ext>
            </a:extLst>
          </p:cNvPr>
          <p:cNvSpPr>
            <a:spLocks noGrp="1"/>
          </p:cNvSpPr>
          <p:nvPr>
            <p:ph type="ctrTitle"/>
          </p:nvPr>
        </p:nvSpPr>
        <p:spPr>
          <a:xfrm>
            <a:off x="44624" y="3651870"/>
            <a:ext cx="6768752" cy="1224136"/>
          </a:xfrm>
          <a:solidFill>
            <a:schemeClr val="bg1">
              <a:alpha val="28000"/>
            </a:schemeClr>
          </a:solidFill>
        </p:spPr>
        <p:txBody>
          <a:bodyPr>
            <a:normAutofit/>
          </a:bodyPr>
          <a:lstStyle/>
          <a:p>
            <a:r>
              <a:rPr lang="en-AU" sz="2800" dirty="0"/>
              <a:t>Counting cats in an arid landscape</a:t>
            </a:r>
            <a:br>
              <a:rPr lang="en-AU" sz="2800" dirty="0"/>
            </a:br>
            <a:br>
              <a:rPr lang="en-AU" sz="1300" dirty="0"/>
            </a:br>
            <a:r>
              <a:rPr lang="en-AU" sz="1300" dirty="0"/>
              <a:t>Cheryl Lohr, Dave Algar, Kristen Nilsson, Ashleigh Johnson, Neil Hamilton, Mike Onus</a:t>
            </a:r>
            <a:endParaRPr lang="en-US" sz="1300" dirty="0"/>
          </a:p>
        </p:txBody>
      </p:sp>
      <p:pic>
        <p:nvPicPr>
          <p:cNvPr id="9" name="Picture 8">
            <a:extLst>
              <a:ext uri="{FF2B5EF4-FFF2-40B4-BE49-F238E27FC236}">
                <a16:creationId xmlns:a16="http://schemas.microsoft.com/office/drawing/2014/main" id="{903630D3-3926-4B0B-A345-CD900A4D6C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7032" y="74826"/>
            <a:ext cx="1734454" cy="616856"/>
          </a:xfrm>
          <a:prstGeom prst="rect">
            <a:avLst/>
          </a:prstGeom>
        </p:spPr>
      </p:pic>
    </p:spTree>
    <p:extLst>
      <p:ext uri="{BB962C8B-B14F-4D97-AF65-F5344CB8AC3E}">
        <p14:creationId xmlns:p14="http://schemas.microsoft.com/office/powerpoint/2010/main" val="1443875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989EE6FB-08FF-40B5-8569-CC1413849ABA}"/>
              </a:ext>
            </a:extLst>
          </p:cNvPr>
          <p:cNvSpPr txBox="1">
            <a:spLocks/>
          </p:cNvSpPr>
          <p:nvPr/>
        </p:nvSpPr>
        <p:spPr>
          <a:xfrm>
            <a:off x="0" y="123478"/>
            <a:ext cx="6858000" cy="504056"/>
          </a:xfrm>
          <a:prstGeom prst="rect">
            <a:avLst/>
          </a:prstGeom>
          <a:solidFill>
            <a:schemeClr val="bg1">
              <a:alpha val="28000"/>
            </a:schemeClr>
          </a:solidFill>
        </p:spPr>
        <p:txBody>
          <a:bodyPr vert="horz" lIns="91440" tIns="45720" rIns="91440" bIns="45720" rtlCol="0" anchor="ctr">
            <a:normAutofit fontScale="90000"/>
          </a:bodyPr>
          <a:lstStyle>
            <a:lvl1pPr algn="ctr" defTabSz="685800" rtl="0" eaLnBrk="1" latinLnBrk="0" hangingPunct="1">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AU" sz="2800" dirty="0"/>
              <a:t>But then cats disappeared from the cameras</a:t>
            </a:r>
            <a:endParaRPr lang="en-US" sz="2000" dirty="0"/>
          </a:p>
        </p:txBody>
      </p:sp>
      <p:pic>
        <p:nvPicPr>
          <p:cNvPr id="4" name="Picture 3" descr="A picture containing text, writing implement, pencil, stationary&#10;&#10;Description automatically generated">
            <a:extLst>
              <a:ext uri="{FF2B5EF4-FFF2-40B4-BE49-F238E27FC236}">
                <a16:creationId xmlns:a16="http://schemas.microsoft.com/office/drawing/2014/main" id="{18D38315-14FF-B153-FE5E-6515C6BEC9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800" y="576064"/>
            <a:ext cx="3809107" cy="4443958"/>
          </a:xfrm>
          <a:prstGeom prst="rect">
            <a:avLst/>
          </a:prstGeom>
        </p:spPr>
      </p:pic>
    </p:spTree>
    <p:extLst>
      <p:ext uri="{BB962C8B-B14F-4D97-AF65-F5344CB8AC3E}">
        <p14:creationId xmlns:p14="http://schemas.microsoft.com/office/powerpoint/2010/main" val="2256054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989EE6FB-08FF-40B5-8569-CC1413849ABA}"/>
              </a:ext>
            </a:extLst>
          </p:cNvPr>
          <p:cNvSpPr txBox="1">
            <a:spLocks/>
          </p:cNvSpPr>
          <p:nvPr/>
        </p:nvSpPr>
        <p:spPr>
          <a:xfrm>
            <a:off x="0" y="123478"/>
            <a:ext cx="6858000" cy="504056"/>
          </a:xfrm>
          <a:prstGeom prst="rect">
            <a:avLst/>
          </a:prstGeom>
          <a:solidFill>
            <a:schemeClr val="bg1">
              <a:alpha val="28000"/>
            </a:schemeClr>
          </a:solidFill>
        </p:spPr>
        <p:txBody>
          <a:bodyPr vert="horz" lIns="91440" tIns="45720" rIns="91440" bIns="45720" rtlCol="0" anchor="ctr">
            <a:normAutofit fontScale="97500"/>
          </a:bodyPr>
          <a:lstStyle>
            <a:lvl1pPr algn="ctr" defTabSz="685800" rtl="0" eaLnBrk="1" latinLnBrk="0" hangingPunct="1">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AU" sz="2800" dirty="0"/>
              <a:t>How do we improve camera detections?</a:t>
            </a:r>
            <a:endParaRPr lang="en-US" sz="2000" dirty="0"/>
          </a:p>
        </p:txBody>
      </p:sp>
      <p:pic>
        <p:nvPicPr>
          <p:cNvPr id="2" name="Picture 1">
            <a:extLst>
              <a:ext uri="{FF2B5EF4-FFF2-40B4-BE49-F238E27FC236}">
                <a16:creationId xmlns:a16="http://schemas.microsoft.com/office/drawing/2014/main" id="{D3D1A931-B0CE-7A79-2B10-15BF4E0922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4479"/>
          <a:stretch/>
        </p:blipFill>
        <p:spPr>
          <a:xfrm rot="5400000">
            <a:off x="4128056" y="1030319"/>
            <a:ext cx="2030009" cy="1512000"/>
          </a:xfrm>
          <a:prstGeom prst="rect">
            <a:avLst/>
          </a:prstGeom>
        </p:spPr>
      </p:pic>
      <p:pic>
        <p:nvPicPr>
          <p:cNvPr id="3" name="Picture 2">
            <a:extLst>
              <a:ext uri="{FF2B5EF4-FFF2-40B4-BE49-F238E27FC236}">
                <a16:creationId xmlns:a16="http://schemas.microsoft.com/office/drawing/2014/main" id="{3C28AAC9-35A0-D5F7-4AA4-26A24CC152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663" r="15031"/>
          <a:stretch/>
        </p:blipFill>
        <p:spPr>
          <a:xfrm>
            <a:off x="4387060" y="2801324"/>
            <a:ext cx="1512001" cy="2015321"/>
          </a:xfrm>
          <a:prstGeom prst="rect">
            <a:avLst/>
          </a:prstGeom>
        </p:spPr>
      </p:pic>
      <p:pic>
        <p:nvPicPr>
          <p:cNvPr id="5" name="Picture 4" descr="A picture containing text, nature&#10;&#10;Description automatically generated">
            <a:extLst>
              <a:ext uri="{FF2B5EF4-FFF2-40B4-BE49-F238E27FC236}">
                <a16:creationId xmlns:a16="http://schemas.microsoft.com/office/drawing/2014/main" id="{8A533E08-424B-C846-C394-A6E8024758EB}"/>
              </a:ext>
            </a:extLst>
          </p:cNvPr>
          <p:cNvPicPr>
            <a:picLocks noChangeAspect="1"/>
          </p:cNvPicPr>
          <p:nvPr/>
        </p:nvPicPr>
        <p:blipFill rotWithShape="1">
          <a:blip r:embed="rId5">
            <a:extLst>
              <a:ext uri="{28A0092B-C50C-407E-A947-70E740481C1C}">
                <a14:useLocalDpi xmlns:a14="http://schemas.microsoft.com/office/drawing/2010/main" val="0"/>
              </a:ext>
            </a:extLst>
          </a:blip>
          <a:srcRect l="33851" r="50000"/>
          <a:stretch/>
        </p:blipFill>
        <p:spPr>
          <a:xfrm>
            <a:off x="5899061" y="771314"/>
            <a:ext cx="898962" cy="4175130"/>
          </a:xfrm>
          <a:prstGeom prst="rect">
            <a:avLst/>
          </a:prstGeom>
        </p:spPr>
      </p:pic>
      <p:pic>
        <p:nvPicPr>
          <p:cNvPr id="18" name="Picture 17" descr="Chart, bar chart&#10;&#10;Description automatically generated">
            <a:extLst>
              <a:ext uri="{FF2B5EF4-FFF2-40B4-BE49-F238E27FC236}">
                <a16:creationId xmlns:a16="http://schemas.microsoft.com/office/drawing/2014/main" id="{3981B695-9D75-A908-A50E-A5D61D5DB5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608" y="612235"/>
            <a:ext cx="3301392" cy="2160000"/>
          </a:xfrm>
          <a:prstGeom prst="rect">
            <a:avLst/>
          </a:prstGeom>
        </p:spPr>
      </p:pic>
      <p:pic>
        <p:nvPicPr>
          <p:cNvPr id="20" name="Picture 19" descr="Chart, bar chart&#10;&#10;Description automatically generated">
            <a:extLst>
              <a:ext uri="{FF2B5EF4-FFF2-40B4-BE49-F238E27FC236}">
                <a16:creationId xmlns:a16="http://schemas.microsoft.com/office/drawing/2014/main" id="{4259F71C-800A-434F-4B40-5F4F823925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608" y="2772235"/>
            <a:ext cx="3301392" cy="2160000"/>
          </a:xfrm>
          <a:prstGeom prst="rect">
            <a:avLst/>
          </a:prstGeom>
        </p:spPr>
      </p:pic>
    </p:spTree>
    <p:extLst>
      <p:ext uri="{BB962C8B-B14F-4D97-AF65-F5344CB8AC3E}">
        <p14:creationId xmlns:p14="http://schemas.microsoft.com/office/powerpoint/2010/main" val="140748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989EE6FB-08FF-40B5-8569-CC1413849ABA}"/>
              </a:ext>
            </a:extLst>
          </p:cNvPr>
          <p:cNvSpPr txBox="1">
            <a:spLocks/>
          </p:cNvSpPr>
          <p:nvPr/>
        </p:nvSpPr>
        <p:spPr>
          <a:xfrm>
            <a:off x="0" y="123478"/>
            <a:ext cx="6858000" cy="504056"/>
          </a:xfrm>
          <a:prstGeom prst="rect">
            <a:avLst/>
          </a:prstGeom>
          <a:solidFill>
            <a:schemeClr val="bg1">
              <a:alpha val="28000"/>
            </a:schemeClr>
          </a:solidFill>
        </p:spPr>
        <p:txBody>
          <a:bodyPr vert="horz" lIns="91440" tIns="45720" rIns="91440" bIns="45720" rtlCol="0" anchor="ctr">
            <a:normAutofit fontScale="97500"/>
          </a:bodyPr>
          <a:lstStyle>
            <a:lvl1pPr algn="ctr" defTabSz="685800" rtl="0" eaLnBrk="1" latinLnBrk="0" hangingPunct="1">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AU" sz="2800" dirty="0"/>
              <a:t>How do we improve camera detections?</a:t>
            </a:r>
            <a:endParaRPr lang="en-US" sz="2000" dirty="0"/>
          </a:p>
        </p:txBody>
      </p:sp>
      <p:pic>
        <p:nvPicPr>
          <p:cNvPr id="6" name="Picture 5" descr="A picture containing text, cat, mammal, domestic cat&#10;&#10;Description automatically generated">
            <a:extLst>
              <a:ext uri="{FF2B5EF4-FFF2-40B4-BE49-F238E27FC236}">
                <a16:creationId xmlns:a16="http://schemas.microsoft.com/office/drawing/2014/main" id="{6D880E12-59F2-2592-B0FC-52374E2038DE}"/>
              </a:ext>
            </a:extLst>
          </p:cNvPr>
          <p:cNvPicPr>
            <a:picLocks noChangeAspect="1"/>
          </p:cNvPicPr>
          <p:nvPr/>
        </p:nvPicPr>
        <p:blipFill rotWithShape="1">
          <a:blip r:embed="rId3">
            <a:extLst>
              <a:ext uri="{28A0092B-C50C-407E-A947-70E740481C1C}">
                <a14:useLocalDpi xmlns:a14="http://schemas.microsoft.com/office/drawing/2010/main" val="0"/>
              </a:ext>
            </a:extLst>
          </a:blip>
          <a:srcRect l="25214"/>
          <a:stretch/>
        </p:blipFill>
        <p:spPr>
          <a:xfrm>
            <a:off x="3823169" y="837768"/>
            <a:ext cx="2819518" cy="3240000"/>
          </a:xfrm>
          <a:prstGeom prst="rect">
            <a:avLst/>
          </a:prstGeom>
        </p:spPr>
      </p:pic>
      <p:pic>
        <p:nvPicPr>
          <p:cNvPr id="8" name="Picture 7" descr="A picture containing text, night, night sky&#10;&#10;Description automatically generated">
            <a:extLst>
              <a:ext uri="{FF2B5EF4-FFF2-40B4-BE49-F238E27FC236}">
                <a16:creationId xmlns:a16="http://schemas.microsoft.com/office/drawing/2014/main" id="{4EB488FA-34A6-4FAD-5161-E61D4FFDFA5B}"/>
              </a:ext>
            </a:extLst>
          </p:cNvPr>
          <p:cNvPicPr>
            <a:picLocks noChangeAspect="1"/>
          </p:cNvPicPr>
          <p:nvPr/>
        </p:nvPicPr>
        <p:blipFill rotWithShape="1">
          <a:blip r:embed="rId4">
            <a:extLst>
              <a:ext uri="{28A0092B-C50C-407E-A947-70E740481C1C}">
                <a14:useLocalDpi xmlns:a14="http://schemas.microsoft.com/office/drawing/2010/main" val="0"/>
              </a:ext>
            </a:extLst>
          </a:blip>
          <a:srcRect r="42126"/>
          <a:stretch/>
        </p:blipFill>
        <p:spPr>
          <a:xfrm>
            <a:off x="548680" y="843558"/>
            <a:ext cx="2500177" cy="3240000"/>
          </a:xfrm>
          <a:prstGeom prst="rect">
            <a:avLst/>
          </a:prstGeom>
        </p:spPr>
      </p:pic>
      <p:sp>
        <p:nvSpPr>
          <p:cNvPr id="2" name="TextBox 1">
            <a:extLst>
              <a:ext uri="{FF2B5EF4-FFF2-40B4-BE49-F238E27FC236}">
                <a16:creationId xmlns:a16="http://schemas.microsoft.com/office/drawing/2014/main" id="{601A3B58-EA3A-FA8F-F9AE-7224C8988B30}"/>
              </a:ext>
            </a:extLst>
          </p:cNvPr>
          <p:cNvSpPr txBox="1"/>
          <p:nvPr/>
        </p:nvSpPr>
        <p:spPr>
          <a:xfrm>
            <a:off x="548681" y="4011910"/>
            <a:ext cx="2500176" cy="369332"/>
          </a:xfrm>
          <a:prstGeom prst="rect">
            <a:avLst/>
          </a:prstGeom>
          <a:noFill/>
        </p:spPr>
        <p:txBody>
          <a:bodyPr wrap="square" rtlCol="0">
            <a:spAutoFit/>
          </a:bodyPr>
          <a:lstStyle/>
          <a:p>
            <a:pPr algn="ctr"/>
            <a:r>
              <a:rPr lang="en-AU" dirty="0"/>
              <a:t>Passive</a:t>
            </a:r>
          </a:p>
        </p:txBody>
      </p:sp>
      <p:sp>
        <p:nvSpPr>
          <p:cNvPr id="3" name="TextBox 2">
            <a:extLst>
              <a:ext uri="{FF2B5EF4-FFF2-40B4-BE49-F238E27FC236}">
                <a16:creationId xmlns:a16="http://schemas.microsoft.com/office/drawing/2014/main" id="{F2B83A76-CC4D-310A-EE87-0D6AAF500AA5}"/>
              </a:ext>
            </a:extLst>
          </p:cNvPr>
          <p:cNvSpPr txBox="1"/>
          <p:nvPr/>
        </p:nvSpPr>
        <p:spPr>
          <a:xfrm>
            <a:off x="3823170" y="4016166"/>
            <a:ext cx="2819517" cy="369332"/>
          </a:xfrm>
          <a:prstGeom prst="rect">
            <a:avLst/>
          </a:prstGeom>
          <a:noFill/>
        </p:spPr>
        <p:txBody>
          <a:bodyPr wrap="square" rtlCol="0">
            <a:spAutoFit/>
          </a:bodyPr>
          <a:lstStyle/>
          <a:p>
            <a:pPr algn="ctr"/>
            <a:r>
              <a:rPr lang="en-AU" dirty="0"/>
              <a:t>Dripper</a:t>
            </a:r>
          </a:p>
        </p:txBody>
      </p:sp>
    </p:spTree>
    <p:extLst>
      <p:ext uri="{BB962C8B-B14F-4D97-AF65-F5344CB8AC3E}">
        <p14:creationId xmlns:p14="http://schemas.microsoft.com/office/powerpoint/2010/main" val="3280878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989EE6FB-08FF-40B5-8569-CC1413849ABA}"/>
              </a:ext>
            </a:extLst>
          </p:cNvPr>
          <p:cNvSpPr txBox="1">
            <a:spLocks/>
          </p:cNvSpPr>
          <p:nvPr/>
        </p:nvSpPr>
        <p:spPr>
          <a:xfrm>
            <a:off x="0" y="123478"/>
            <a:ext cx="6858000" cy="504056"/>
          </a:xfrm>
          <a:prstGeom prst="rect">
            <a:avLst/>
          </a:prstGeom>
          <a:solidFill>
            <a:schemeClr val="bg1">
              <a:alpha val="28000"/>
            </a:schemeClr>
          </a:solidFill>
        </p:spPr>
        <p:txBody>
          <a:bodyPr vert="horz" lIns="91440" tIns="45720" rIns="91440" bIns="45720" rtlCol="0" anchor="ctr">
            <a:normAutofit fontScale="97500"/>
          </a:bodyPr>
          <a:lstStyle>
            <a:lvl1pPr algn="ctr" defTabSz="685800" rtl="0" eaLnBrk="1" latinLnBrk="0" hangingPunct="1">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AU" sz="2800" dirty="0"/>
              <a:t>How do we improve camera detections?</a:t>
            </a:r>
            <a:endParaRPr lang="en-US" sz="2000" dirty="0"/>
          </a:p>
        </p:txBody>
      </p:sp>
      <p:pic>
        <p:nvPicPr>
          <p:cNvPr id="2" name="Picture 1">
            <a:extLst>
              <a:ext uri="{FF2B5EF4-FFF2-40B4-BE49-F238E27FC236}">
                <a16:creationId xmlns:a16="http://schemas.microsoft.com/office/drawing/2014/main" id="{D3D1A931-B0CE-7A79-2B10-15BF4E0922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4479"/>
          <a:stretch/>
        </p:blipFill>
        <p:spPr>
          <a:xfrm rot="5400000">
            <a:off x="4128056" y="1030319"/>
            <a:ext cx="2030009" cy="1512000"/>
          </a:xfrm>
          <a:prstGeom prst="rect">
            <a:avLst/>
          </a:prstGeom>
        </p:spPr>
      </p:pic>
      <p:pic>
        <p:nvPicPr>
          <p:cNvPr id="3" name="Picture 2">
            <a:extLst>
              <a:ext uri="{FF2B5EF4-FFF2-40B4-BE49-F238E27FC236}">
                <a16:creationId xmlns:a16="http://schemas.microsoft.com/office/drawing/2014/main" id="{3C28AAC9-35A0-D5F7-4AA4-26A24CC152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663" r="15031"/>
          <a:stretch/>
        </p:blipFill>
        <p:spPr>
          <a:xfrm>
            <a:off x="4387060" y="2801324"/>
            <a:ext cx="1512001" cy="2015321"/>
          </a:xfrm>
          <a:prstGeom prst="rect">
            <a:avLst/>
          </a:prstGeom>
        </p:spPr>
      </p:pic>
      <p:pic>
        <p:nvPicPr>
          <p:cNvPr id="5" name="Picture 4" descr="A picture containing text, nature&#10;&#10;Description automatically generated">
            <a:extLst>
              <a:ext uri="{FF2B5EF4-FFF2-40B4-BE49-F238E27FC236}">
                <a16:creationId xmlns:a16="http://schemas.microsoft.com/office/drawing/2014/main" id="{8A533E08-424B-C846-C394-A6E8024758EB}"/>
              </a:ext>
            </a:extLst>
          </p:cNvPr>
          <p:cNvPicPr>
            <a:picLocks noChangeAspect="1"/>
          </p:cNvPicPr>
          <p:nvPr/>
        </p:nvPicPr>
        <p:blipFill rotWithShape="1">
          <a:blip r:embed="rId5">
            <a:extLst>
              <a:ext uri="{28A0092B-C50C-407E-A947-70E740481C1C}">
                <a14:useLocalDpi xmlns:a14="http://schemas.microsoft.com/office/drawing/2010/main" val="0"/>
              </a:ext>
            </a:extLst>
          </a:blip>
          <a:srcRect l="33851" r="50000"/>
          <a:stretch/>
        </p:blipFill>
        <p:spPr>
          <a:xfrm>
            <a:off x="5899061" y="771314"/>
            <a:ext cx="898962" cy="4175130"/>
          </a:xfrm>
          <a:prstGeom prst="rect">
            <a:avLst/>
          </a:prstGeom>
        </p:spPr>
      </p:pic>
      <p:pic>
        <p:nvPicPr>
          <p:cNvPr id="18" name="Picture 17" descr="Chart, bar chart&#10;&#10;Description automatically generated">
            <a:extLst>
              <a:ext uri="{FF2B5EF4-FFF2-40B4-BE49-F238E27FC236}">
                <a16:creationId xmlns:a16="http://schemas.microsoft.com/office/drawing/2014/main" id="{3981B695-9D75-A908-A50E-A5D61D5DB5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608" y="612235"/>
            <a:ext cx="3301392" cy="2160000"/>
          </a:xfrm>
          <a:prstGeom prst="rect">
            <a:avLst/>
          </a:prstGeom>
        </p:spPr>
      </p:pic>
      <p:pic>
        <p:nvPicPr>
          <p:cNvPr id="20" name="Picture 19" descr="Chart, bar chart&#10;&#10;Description automatically generated">
            <a:extLst>
              <a:ext uri="{FF2B5EF4-FFF2-40B4-BE49-F238E27FC236}">
                <a16:creationId xmlns:a16="http://schemas.microsoft.com/office/drawing/2014/main" id="{4259F71C-800A-434F-4B40-5F4F823925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608" y="2772235"/>
            <a:ext cx="3301392" cy="2160000"/>
          </a:xfrm>
          <a:prstGeom prst="rect">
            <a:avLst/>
          </a:prstGeom>
        </p:spPr>
      </p:pic>
    </p:spTree>
    <p:extLst>
      <p:ext uri="{BB962C8B-B14F-4D97-AF65-F5344CB8AC3E}">
        <p14:creationId xmlns:p14="http://schemas.microsoft.com/office/powerpoint/2010/main" val="332308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BDE2B-408A-437E-B887-F2442EB3F971}"/>
              </a:ext>
            </a:extLst>
          </p:cNvPr>
          <p:cNvSpPr>
            <a:spLocks noGrp="1"/>
          </p:cNvSpPr>
          <p:nvPr>
            <p:ph type="title"/>
          </p:nvPr>
        </p:nvSpPr>
        <p:spPr>
          <a:xfrm>
            <a:off x="342900" y="4378796"/>
            <a:ext cx="6172200" cy="641226"/>
          </a:xfrm>
        </p:spPr>
        <p:txBody>
          <a:bodyPr>
            <a:normAutofit/>
          </a:bodyPr>
          <a:lstStyle/>
          <a:p>
            <a:r>
              <a:rPr lang="en-AU" dirty="0"/>
              <a:t>Thank you</a:t>
            </a:r>
          </a:p>
        </p:txBody>
      </p:sp>
      <p:pic>
        <p:nvPicPr>
          <p:cNvPr id="13" name="Picture 12" descr="A screenshot of a video game&#10;&#10;Description automatically generated with medium confidence">
            <a:extLst>
              <a:ext uri="{FF2B5EF4-FFF2-40B4-BE49-F238E27FC236}">
                <a16:creationId xmlns:a16="http://schemas.microsoft.com/office/drawing/2014/main" id="{97E53CA7-EE13-48E1-A33E-1FC1B0D516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200" b="10267"/>
          <a:stretch/>
        </p:blipFill>
        <p:spPr>
          <a:xfrm>
            <a:off x="5505" y="764704"/>
            <a:ext cx="6858000" cy="3679254"/>
          </a:xfrm>
          <a:prstGeom prst="rect">
            <a:avLst/>
          </a:prstGeom>
        </p:spPr>
      </p:pic>
      <p:pic>
        <p:nvPicPr>
          <p:cNvPr id="16" name="Picture 15">
            <a:extLst>
              <a:ext uri="{FF2B5EF4-FFF2-40B4-BE49-F238E27FC236}">
                <a16:creationId xmlns:a16="http://schemas.microsoft.com/office/drawing/2014/main" id="{E8990DB4-1B91-458E-BC53-534C0E723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7032" y="74826"/>
            <a:ext cx="1734454" cy="616856"/>
          </a:xfrm>
          <a:prstGeom prst="rect">
            <a:avLst/>
          </a:prstGeom>
        </p:spPr>
      </p:pic>
    </p:spTree>
    <p:extLst>
      <p:ext uri="{BB962C8B-B14F-4D97-AF65-F5344CB8AC3E}">
        <p14:creationId xmlns:p14="http://schemas.microsoft.com/office/powerpoint/2010/main" val="2390357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989EE6FB-08FF-40B5-8569-CC1413849ABA}"/>
              </a:ext>
            </a:extLst>
          </p:cNvPr>
          <p:cNvSpPr txBox="1">
            <a:spLocks/>
          </p:cNvSpPr>
          <p:nvPr/>
        </p:nvSpPr>
        <p:spPr>
          <a:xfrm>
            <a:off x="0" y="123478"/>
            <a:ext cx="6858000" cy="504056"/>
          </a:xfrm>
          <a:prstGeom prst="rect">
            <a:avLst/>
          </a:prstGeom>
          <a:solidFill>
            <a:schemeClr val="bg1">
              <a:alpha val="28000"/>
            </a:schemeClr>
          </a:solidFill>
        </p:spPr>
        <p:txBody>
          <a:bodyPr vert="horz" lIns="91440" tIns="45720" rIns="91440" bIns="45720" rtlCol="0" anchor="ctr">
            <a:normAutofit fontScale="97500"/>
          </a:bodyPr>
          <a:lstStyle>
            <a:lvl1pPr algn="ctr" defTabSz="685800" rtl="0" eaLnBrk="1" latinLnBrk="0" hangingPunct="1">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AU" sz="2800" dirty="0"/>
              <a:t>Landscape scale</a:t>
            </a:r>
            <a:endParaRPr lang="en-US" sz="2000" dirty="0"/>
          </a:p>
        </p:txBody>
      </p:sp>
      <p:pic>
        <p:nvPicPr>
          <p:cNvPr id="6" name="Picture 5" descr="Map&#10;&#10;Description automatically generated">
            <a:extLst>
              <a:ext uri="{FF2B5EF4-FFF2-40B4-BE49-F238E27FC236}">
                <a16:creationId xmlns:a16="http://schemas.microsoft.com/office/drawing/2014/main" id="{092829E8-4AF1-3F00-83AC-147DF9886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33" y="627534"/>
            <a:ext cx="6178733" cy="4368712"/>
          </a:xfrm>
          <a:prstGeom prst="rect">
            <a:avLst/>
          </a:prstGeom>
        </p:spPr>
      </p:pic>
    </p:spTree>
    <p:extLst>
      <p:ext uri="{BB962C8B-B14F-4D97-AF65-F5344CB8AC3E}">
        <p14:creationId xmlns:p14="http://schemas.microsoft.com/office/powerpoint/2010/main" val="500187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ound, music, outdoor&#10;&#10;Description automatically generated">
            <a:extLst>
              <a:ext uri="{FF2B5EF4-FFF2-40B4-BE49-F238E27FC236}">
                <a16:creationId xmlns:a16="http://schemas.microsoft.com/office/drawing/2014/main" id="{94902C9B-526F-4563-855F-07919B819C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221"/>
          <a:stretch/>
        </p:blipFill>
        <p:spPr>
          <a:xfrm>
            <a:off x="1790069" y="3489412"/>
            <a:ext cx="2263939" cy="1484587"/>
          </a:xfrm>
          <a:prstGeom prst="rect">
            <a:avLst/>
          </a:prstGeom>
        </p:spPr>
      </p:pic>
      <p:pic>
        <p:nvPicPr>
          <p:cNvPr id="5" name="Picture 4">
            <a:extLst>
              <a:ext uri="{FF2B5EF4-FFF2-40B4-BE49-F238E27FC236}">
                <a16:creationId xmlns:a16="http://schemas.microsoft.com/office/drawing/2014/main" id="{8854B037-18A9-40C0-860E-699DB35090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143271" y="3489412"/>
            <a:ext cx="2609227" cy="1467691"/>
          </a:xfrm>
          <a:prstGeom prst="rect">
            <a:avLst/>
          </a:prstGeom>
        </p:spPr>
      </p:pic>
      <p:sp>
        <p:nvSpPr>
          <p:cNvPr id="45" name="Title 1">
            <a:extLst>
              <a:ext uri="{FF2B5EF4-FFF2-40B4-BE49-F238E27FC236}">
                <a16:creationId xmlns:a16="http://schemas.microsoft.com/office/drawing/2014/main" id="{989EE6FB-08FF-40B5-8569-CC1413849ABA}"/>
              </a:ext>
            </a:extLst>
          </p:cNvPr>
          <p:cNvSpPr txBox="1">
            <a:spLocks/>
          </p:cNvSpPr>
          <p:nvPr/>
        </p:nvSpPr>
        <p:spPr>
          <a:xfrm>
            <a:off x="0" y="123478"/>
            <a:ext cx="6858000" cy="504056"/>
          </a:xfrm>
          <a:prstGeom prst="rect">
            <a:avLst/>
          </a:prstGeom>
          <a:solidFill>
            <a:schemeClr val="bg1">
              <a:alpha val="28000"/>
            </a:schemeClr>
          </a:solidFill>
        </p:spPr>
        <p:txBody>
          <a:bodyPr vert="horz" lIns="91440" tIns="45720" rIns="91440" bIns="45720" rtlCol="0" anchor="ctr">
            <a:normAutofit fontScale="97500"/>
          </a:bodyPr>
          <a:lstStyle>
            <a:lvl1pPr algn="ctr" defTabSz="685800" rtl="0" eaLnBrk="1" latinLnBrk="0" hangingPunct="1">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AU" sz="2800" dirty="0"/>
              <a:t>Track Activity Index</a:t>
            </a:r>
            <a:endParaRPr lang="en-US" sz="2000" dirty="0"/>
          </a:p>
        </p:txBody>
      </p:sp>
      <p:pic>
        <p:nvPicPr>
          <p:cNvPr id="6" name="Picture 14" descr="159_0930">
            <a:extLst>
              <a:ext uri="{FF2B5EF4-FFF2-40B4-BE49-F238E27FC236}">
                <a16:creationId xmlns:a16="http://schemas.microsoft.com/office/drawing/2014/main" id="{AB2AF81D-CD70-4EAA-BB42-A9A18E2F4B7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543" t="3392" r="32962" b="36745"/>
          <a:stretch/>
        </p:blipFill>
        <p:spPr bwMode="auto">
          <a:xfrm>
            <a:off x="40318" y="569924"/>
            <a:ext cx="1660489" cy="4387180"/>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8" name="Picture 7" descr="Chart, line chart, histogram&#10;&#10;Description automatically generated">
            <a:extLst>
              <a:ext uri="{FF2B5EF4-FFF2-40B4-BE49-F238E27FC236}">
                <a16:creationId xmlns:a16="http://schemas.microsoft.com/office/drawing/2014/main" id="{31682195-9607-9E03-704E-7369409179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0848" y="569924"/>
            <a:ext cx="4477549" cy="2928603"/>
          </a:xfrm>
          <a:prstGeom prst="rect">
            <a:avLst/>
          </a:prstGeom>
        </p:spPr>
      </p:pic>
    </p:spTree>
    <p:extLst>
      <p:ext uri="{BB962C8B-B14F-4D97-AF65-F5344CB8AC3E}">
        <p14:creationId xmlns:p14="http://schemas.microsoft.com/office/powerpoint/2010/main" val="1252924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8B72FF4-71FB-489A-A580-97A00A70EA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
        <p:nvSpPr>
          <p:cNvPr id="45" name="Title 1">
            <a:extLst>
              <a:ext uri="{FF2B5EF4-FFF2-40B4-BE49-F238E27FC236}">
                <a16:creationId xmlns:a16="http://schemas.microsoft.com/office/drawing/2014/main" id="{989EE6FB-08FF-40B5-8569-CC1413849ABA}"/>
              </a:ext>
            </a:extLst>
          </p:cNvPr>
          <p:cNvSpPr txBox="1">
            <a:spLocks/>
          </p:cNvSpPr>
          <p:nvPr/>
        </p:nvSpPr>
        <p:spPr>
          <a:xfrm>
            <a:off x="0" y="123478"/>
            <a:ext cx="6858000" cy="504056"/>
          </a:xfrm>
          <a:prstGeom prst="rect">
            <a:avLst/>
          </a:prstGeom>
          <a:solidFill>
            <a:schemeClr val="bg1">
              <a:alpha val="28000"/>
            </a:schemeClr>
          </a:solidFill>
        </p:spPr>
        <p:txBody>
          <a:bodyPr vert="horz" lIns="91440" tIns="45720" rIns="91440" bIns="45720" rtlCol="0" anchor="ctr">
            <a:normAutofit fontScale="97500"/>
          </a:bodyPr>
          <a:lstStyle>
            <a:lvl1pPr algn="ctr" defTabSz="685800" rtl="0" eaLnBrk="1" latinLnBrk="0" hangingPunct="1">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AU" sz="2800" dirty="0"/>
              <a:t>Camera-traps</a:t>
            </a:r>
            <a:endParaRPr lang="en-US" sz="2000" dirty="0"/>
          </a:p>
        </p:txBody>
      </p:sp>
      <p:pic>
        <p:nvPicPr>
          <p:cNvPr id="3" name="Picture 2">
            <a:extLst>
              <a:ext uri="{FF2B5EF4-FFF2-40B4-BE49-F238E27FC236}">
                <a16:creationId xmlns:a16="http://schemas.microsoft.com/office/drawing/2014/main" id="{1891E37E-561B-44DC-951E-B483C4E9A5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4479"/>
          <a:stretch/>
        </p:blipFill>
        <p:spPr>
          <a:xfrm rot="5400000">
            <a:off x="4028024" y="3249017"/>
            <a:ext cx="2030009" cy="1512000"/>
          </a:xfrm>
          <a:prstGeom prst="rect">
            <a:avLst/>
          </a:prstGeom>
        </p:spPr>
      </p:pic>
      <p:pic>
        <p:nvPicPr>
          <p:cNvPr id="16" name="Picture 15">
            <a:extLst>
              <a:ext uri="{FF2B5EF4-FFF2-40B4-BE49-F238E27FC236}">
                <a16:creationId xmlns:a16="http://schemas.microsoft.com/office/drawing/2014/main" id="{80BCED46-4A8A-4882-AD4B-CB15AB037A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7609" y="2990012"/>
            <a:ext cx="2685344" cy="2015321"/>
          </a:xfrm>
          <a:prstGeom prst="rect">
            <a:avLst/>
          </a:prstGeom>
        </p:spPr>
      </p:pic>
      <p:pic>
        <p:nvPicPr>
          <p:cNvPr id="4" name="Picture 3" descr="A picture containing text, nature&#10;&#10;Description automatically generated">
            <a:extLst>
              <a:ext uri="{FF2B5EF4-FFF2-40B4-BE49-F238E27FC236}">
                <a16:creationId xmlns:a16="http://schemas.microsoft.com/office/drawing/2014/main" id="{147FDF17-DEEB-2097-ED2A-535422A4DA67}"/>
              </a:ext>
            </a:extLst>
          </p:cNvPr>
          <p:cNvPicPr>
            <a:picLocks noChangeAspect="1"/>
          </p:cNvPicPr>
          <p:nvPr/>
        </p:nvPicPr>
        <p:blipFill rotWithShape="1">
          <a:blip r:embed="rId6">
            <a:extLst>
              <a:ext uri="{28A0092B-C50C-407E-A947-70E740481C1C}">
                <a14:useLocalDpi xmlns:a14="http://schemas.microsoft.com/office/drawing/2010/main" val="0"/>
              </a:ext>
            </a:extLst>
          </a:blip>
          <a:srcRect l="33851" r="50000"/>
          <a:stretch/>
        </p:blipFill>
        <p:spPr>
          <a:xfrm>
            <a:off x="5801215" y="-4327"/>
            <a:ext cx="1108434" cy="5148000"/>
          </a:xfrm>
          <a:prstGeom prst="rect">
            <a:avLst/>
          </a:prstGeom>
        </p:spPr>
      </p:pic>
    </p:spTree>
    <p:extLst>
      <p:ext uri="{BB962C8B-B14F-4D97-AF65-F5344CB8AC3E}">
        <p14:creationId xmlns:p14="http://schemas.microsoft.com/office/powerpoint/2010/main" val="180042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F58A43-1BC6-44A7-A72E-CD83AB303E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19" y="673853"/>
            <a:ext cx="4347992" cy="3260994"/>
          </a:xfrm>
          <a:prstGeom prst="rect">
            <a:avLst/>
          </a:prstGeom>
        </p:spPr>
      </p:pic>
      <p:sp>
        <p:nvSpPr>
          <p:cNvPr id="45" name="Title 1">
            <a:extLst>
              <a:ext uri="{FF2B5EF4-FFF2-40B4-BE49-F238E27FC236}">
                <a16:creationId xmlns:a16="http://schemas.microsoft.com/office/drawing/2014/main" id="{989EE6FB-08FF-40B5-8569-CC1413849ABA}"/>
              </a:ext>
            </a:extLst>
          </p:cNvPr>
          <p:cNvSpPr txBox="1">
            <a:spLocks/>
          </p:cNvSpPr>
          <p:nvPr/>
        </p:nvSpPr>
        <p:spPr>
          <a:xfrm>
            <a:off x="0" y="123478"/>
            <a:ext cx="6858000" cy="504056"/>
          </a:xfrm>
          <a:prstGeom prst="rect">
            <a:avLst/>
          </a:prstGeom>
          <a:solidFill>
            <a:schemeClr val="bg1">
              <a:alpha val="28000"/>
            </a:schemeClr>
          </a:solidFill>
        </p:spPr>
        <p:txBody>
          <a:bodyPr vert="horz" lIns="91440" tIns="45720" rIns="91440" bIns="45720" rtlCol="0" anchor="ctr">
            <a:normAutofit fontScale="97500"/>
          </a:bodyPr>
          <a:lstStyle>
            <a:lvl1pPr algn="ctr" defTabSz="685800" rtl="0" eaLnBrk="1" latinLnBrk="0" hangingPunct="1">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AU" sz="2800" dirty="0" err="1"/>
              <a:t>Eradicat</a:t>
            </a:r>
            <a:endParaRPr lang="en-US" sz="2000" dirty="0"/>
          </a:p>
        </p:txBody>
      </p:sp>
      <p:pic>
        <p:nvPicPr>
          <p:cNvPr id="6" name="Picture 5">
            <a:extLst>
              <a:ext uri="{FF2B5EF4-FFF2-40B4-BE49-F238E27FC236}">
                <a16:creationId xmlns:a16="http://schemas.microsoft.com/office/drawing/2014/main" id="{9C7D1294-02D2-4076-948D-DF0B348115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0335" y="673853"/>
            <a:ext cx="2329946" cy="2329946"/>
          </a:xfrm>
          <a:prstGeom prst="rect">
            <a:avLst/>
          </a:prstGeom>
        </p:spPr>
      </p:pic>
      <p:pic>
        <p:nvPicPr>
          <p:cNvPr id="10" name="Picture 9">
            <a:extLst>
              <a:ext uri="{FF2B5EF4-FFF2-40B4-BE49-F238E27FC236}">
                <a16:creationId xmlns:a16="http://schemas.microsoft.com/office/drawing/2014/main" id="{484A94C3-C9CB-454C-983C-832C8748A18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385"/>
          <a:stretch/>
        </p:blipFill>
        <p:spPr>
          <a:xfrm>
            <a:off x="3493330" y="3003798"/>
            <a:ext cx="3296951" cy="1968657"/>
          </a:xfrm>
          <a:prstGeom prst="rect">
            <a:avLst/>
          </a:prstGeom>
          <a:ln w="44450">
            <a:solidFill>
              <a:schemeClr val="bg1"/>
            </a:solidFill>
          </a:ln>
        </p:spPr>
      </p:pic>
      <p:pic>
        <p:nvPicPr>
          <p:cNvPr id="12" name="Picture 11">
            <a:extLst>
              <a:ext uri="{FF2B5EF4-FFF2-40B4-BE49-F238E27FC236}">
                <a16:creationId xmlns:a16="http://schemas.microsoft.com/office/drawing/2014/main" id="{0960770D-7EB0-468A-931B-7637D71916D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200" r="50000" b="41600"/>
          <a:stretch/>
        </p:blipFill>
        <p:spPr>
          <a:xfrm>
            <a:off x="97715" y="3353948"/>
            <a:ext cx="3350991" cy="1618507"/>
          </a:xfrm>
          <a:prstGeom prst="rect">
            <a:avLst/>
          </a:prstGeom>
          <a:ln w="44450">
            <a:solidFill>
              <a:schemeClr val="bg1"/>
            </a:solidFill>
          </a:ln>
        </p:spPr>
      </p:pic>
    </p:spTree>
    <p:extLst>
      <p:ext uri="{BB962C8B-B14F-4D97-AF65-F5344CB8AC3E}">
        <p14:creationId xmlns:p14="http://schemas.microsoft.com/office/powerpoint/2010/main" val="1100241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989EE6FB-08FF-40B5-8569-CC1413849ABA}"/>
              </a:ext>
            </a:extLst>
          </p:cNvPr>
          <p:cNvSpPr txBox="1">
            <a:spLocks/>
          </p:cNvSpPr>
          <p:nvPr/>
        </p:nvSpPr>
        <p:spPr>
          <a:xfrm>
            <a:off x="0" y="123478"/>
            <a:ext cx="6858000" cy="504056"/>
          </a:xfrm>
          <a:prstGeom prst="rect">
            <a:avLst/>
          </a:prstGeom>
          <a:solidFill>
            <a:schemeClr val="bg1">
              <a:alpha val="28000"/>
            </a:schemeClr>
          </a:solidFill>
        </p:spPr>
        <p:txBody>
          <a:bodyPr vert="horz" lIns="91440" tIns="45720" rIns="91440" bIns="45720" rtlCol="0" anchor="ctr">
            <a:normAutofit fontScale="97500"/>
          </a:bodyPr>
          <a:lstStyle>
            <a:lvl1pPr algn="ctr" defTabSz="685800" rtl="0" eaLnBrk="1" latinLnBrk="0" hangingPunct="1">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AU" sz="2800" dirty="0"/>
              <a:t>Is it working?</a:t>
            </a:r>
            <a:endParaRPr lang="en-US" sz="2000" dirty="0"/>
          </a:p>
        </p:txBody>
      </p:sp>
      <p:pic>
        <p:nvPicPr>
          <p:cNvPr id="2" name="Picture 1" descr="Chart, line chart, histogram&#10;&#10;Description automatically generated">
            <a:extLst>
              <a:ext uri="{FF2B5EF4-FFF2-40B4-BE49-F238E27FC236}">
                <a16:creationId xmlns:a16="http://schemas.microsoft.com/office/drawing/2014/main" id="{7B755F5C-13F8-6412-3BEF-AFD5CA180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81" y="627534"/>
            <a:ext cx="6697295" cy="4380459"/>
          </a:xfrm>
          <a:prstGeom prst="rect">
            <a:avLst/>
          </a:prstGeom>
        </p:spPr>
      </p:pic>
    </p:spTree>
    <p:extLst>
      <p:ext uri="{BB962C8B-B14F-4D97-AF65-F5344CB8AC3E}">
        <p14:creationId xmlns:p14="http://schemas.microsoft.com/office/powerpoint/2010/main" val="1862155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989EE6FB-08FF-40B5-8569-CC1413849ABA}"/>
              </a:ext>
            </a:extLst>
          </p:cNvPr>
          <p:cNvSpPr txBox="1">
            <a:spLocks/>
          </p:cNvSpPr>
          <p:nvPr/>
        </p:nvSpPr>
        <p:spPr>
          <a:xfrm>
            <a:off x="0" y="123478"/>
            <a:ext cx="6858000" cy="504056"/>
          </a:xfrm>
          <a:prstGeom prst="rect">
            <a:avLst/>
          </a:prstGeom>
          <a:solidFill>
            <a:schemeClr val="bg1">
              <a:alpha val="28000"/>
            </a:schemeClr>
          </a:solidFill>
        </p:spPr>
        <p:txBody>
          <a:bodyPr vert="horz" lIns="91440" tIns="45720" rIns="91440" bIns="45720" rtlCol="0" anchor="ctr">
            <a:normAutofit fontScale="97500"/>
          </a:bodyPr>
          <a:lstStyle>
            <a:lvl1pPr algn="ctr" defTabSz="685800" rtl="0" eaLnBrk="1" latinLnBrk="0" hangingPunct="1">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AU" sz="2800" dirty="0"/>
              <a:t>Aerial baiting v ground baiting</a:t>
            </a:r>
            <a:endParaRPr lang="en-US" sz="2000" dirty="0"/>
          </a:p>
        </p:txBody>
      </p:sp>
      <p:pic>
        <p:nvPicPr>
          <p:cNvPr id="3" name="Picture 2" descr="Diagram&#10;&#10;Description automatically generated">
            <a:extLst>
              <a:ext uri="{FF2B5EF4-FFF2-40B4-BE49-F238E27FC236}">
                <a16:creationId xmlns:a16="http://schemas.microsoft.com/office/drawing/2014/main" id="{A9E1BBF4-399F-47B9-89DB-774EF2843C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656" y="627534"/>
            <a:ext cx="6178732" cy="4368711"/>
          </a:xfrm>
          <a:prstGeom prst="rect">
            <a:avLst/>
          </a:prstGeom>
        </p:spPr>
      </p:pic>
    </p:spTree>
    <p:extLst>
      <p:ext uri="{BB962C8B-B14F-4D97-AF65-F5344CB8AC3E}">
        <p14:creationId xmlns:p14="http://schemas.microsoft.com/office/powerpoint/2010/main" val="3463424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989EE6FB-08FF-40B5-8569-CC1413849ABA}"/>
              </a:ext>
            </a:extLst>
          </p:cNvPr>
          <p:cNvSpPr txBox="1">
            <a:spLocks/>
          </p:cNvSpPr>
          <p:nvPr/>
        </p:nvSpPr>
        <p:spPr>
          <a:xfrm>
            <a:off x="0" y="123478"/>
            <a:ext cx="6858000" cy="504056"/>
          </a:xfrm>
          <a:prstGeom prst="rect">
            <a:avLst/>
          </a:prstGeom>
          <a:solidFill>
            <a:schemeClr val="bg1">
              <a:alpha val="28000"/>
            </a:schemeClr>
          </a:solidFill>
        </p:spPr>
        <p:txBody>
          <a:bodyPr vert="horz" lIns="91440" tIns="45720" rIns="91440" bIns="45720" rtlCol="0" anchor="ctr">
            <a:normAutofit fontScale="97500"/>
          </a:bodyPr>
          <a:lstStyle>
            <a:lvl1pPr algn="ctr" defTabSz="685800" rtl="0" eaLnBrk="1" latinLnBrk="0" hangingPunct="1">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AU" sz="2800" dirty="0"/>
              <a:t>Jump start</a:t>
            </a:r>
            <a:endParaRPr lang="en-US" sz="2000" dirty="0"/>
          </a:p>
        </p:txBody>
      </p:sp>
      <p:pic>
        <p:nvPicPr>
          <p:cNvPr id="2" name="Picture 1" descr="Chart, line chart, histogram&#10;&#10;Description automatically generated">
            <a:extLst>
              <a:ext uri="{FF2B5EF4-FFF2-40B4-BE49-F238E27FC236}">
                <a16:creationId xmlns:a16="http://schemas.microsoft.com/office/drawing/2014/main" id="{7B755F5C-13F8-6412-3BEF-AFD5CA180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81" y="627534"/>
            <a:ext cx="6697295" cy="4380459"/>
          </a:xfrm>
          <a:prstGeom prst="rect">
            <a:avLst/>
          </a:prstGeom>
        </p:spPr>
      </p:pic>
      <p:sp>
        <p:nvSpPr>
          <p:cNvPr id="11" name="TextBox 10">
            <a:extLst>
              <a:ext uri="{FF2B5EF4-FFF2-40B4-BE49-F238E27FC236}">
                <a16:creationId xmlns:a16="http://schemas.microsoft.com/office/drawing/2014/main" id="{C697D4C2-3CC4-C362-88FE-F08219E48BCE}"/>
              </a:ext>
            </a:extLst>
          </p:cNvPr>
          <p:cNvSpPr txBox="1"/>
          <p:nvPr/>
        </p:nvSpPr>
        <p:spPr>
          <a:xfrm>
            <a:off x="5373216" y="735546"/>
            <a:ext cx="276999" cy="3672408"/>
          </a:xfrm>
          <a:prstGeom prst="rect">
            <a:avLst/>
          </a:prstGeom>
          <a:solidFill>
            <a:schemeClr val="bg2">
              <a:alpha val="50000"/>
            </a:schemeClr>
          </a:solidFill>
        </p:spPr>
        <p:txBody>
          <a:bodyPr vert="vert" wrap="square" lIns="0" tIns="108000" rIns="0" bIns="0" rtlCol="0">
            <a:spAutoFit/>
          </a:bodyPr>
          <a:lstStyle/>
          <a:p>
            <a:r>
              <a:rPr lang="en-AU" dirty="0"/>
              <a:t>259 cats</a:t>
            </a:r>
          </a:p>
        </p:txBody>
      </p:sp>
    </p:spTree>
    <p:extLst>
      <p:ext uri="{BB962C8B-B14F-4D97-AF65-F5344CB8AC3E}">
        <p14:creationId xmlns:p14="http://schemas.microsoft.com/office/powerpoint/2010/main" val="3382586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989EE6FB-08FF-40B5-8569-CC1413849ABA}"/>
              </a:ext>
            </a:extLst>
          </p:cNvPr>
          <p:cNvSpPr txBox="1">
            <a:spLocks/>
          </p:cNvSpPr>
          <p:nvPr/>
        </p:nvSpPr>
        <p:spPr>
          <a:xfrm>
            <a:off x="0" y="123478"/>
            <a:ext cx="6858000" cy="504056"/>
          </a:xfrm>
          <a:prstGeom prst="rect">
            <a:avLst/>
          </a:prstGeom>
          <a:solidFill>
            <a:schemeClr val="bg1">
              <a:alpha val="28000"/>
            </a:schemeClr>
          </a:solidFill>
        </p:spPr>
        <p:txBody>
          <a:bodyPr vert="horz" lIns="91440" tIns="45720" rIns="91440" bIns="45720" rtlCol="0" anchor="ctr">
            <a:normAutofit fontScale="97500"/>
          </a:bodyPr>
          <a:lstStyle>
            <a:lvl1pPr algn="ctr" defTabSz="685800" rtl="0" eaLnBrk="1" latinLnBrk="0" hangingPunct="1">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AU" sz="2800" dirty="0"/>
              <a:t>Jump start</a:t>
            </a:r>
            <a:endParaRPr lang="en-US" sz="2000" dirty="0"/>
          </a:p>
        </p:txBody>
      </p:sp>
      <p:graphicFrame>
        <p:nvGraphicFramePr>
          <p:cNvPr id="3" name="Chart 2">
            <a:extLst>
              <a:ext uri="{FF2B5EF4-FFF2-40B4-BE49-F238E27FC236}">
                <a16:creationId xmlns:a16="http://schemas.microsoft.com/office/drawing/2014/main" id="{E25B4D55-62EB-4702-9090-73625C9D9F24}"/>
              </a:ext>
            </a:extLst>
          </p:cNvPr>
          <p:cNvGraphicFramePr>
            <a:graphicFrameLocks/>
          </p:cNvGraphicFramePr>
          <p:nvPr>
            <p:extLst>
              <p:ext uri="{D42A27DB-BD31-4B8C-83A1-F6EECF244321}">
                <p14:modId xmlns:p14="http://schemas.microsoft.com/office/powerpoint/2010/main" val="4240444965"/>
              </p:ext>
            </p:extLst>
          </p:nvPr>
        </p:nvGraphicFramePr>
        <p:xfrm>
          <a:off x="0" y="699542"/>
          <a:ext cx="6858000" cy="4176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1539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6f14f2e-097d-4b4f-841a-4e8cf3738cb8" xsi:nil="true"/>
    <lcf76f155ced4ddcb4097134ff3c332f xmlns="3f765fba-c732-4fcc-941a-49cb6623545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54E6B1AD5B04488E7AB86588EE986E" ma:contentTypeVersion="18" ma:contentTypeDescription="Create a new document." ma:contentTypeScope="" ma:versionID="1be10b98b99b49a46d37f1e128225190">
  <xsd:schema xmlns:xsd="http://www.w3.org/2001/XMLSchema" xmlns:xs="http://www.w3.org/2001/XMLSchema" xmlns:p="http://schemas.microsoft.com/office/2006/metadata/properties" xmlns:ns1="http://schemas.microsoft.com/sharepoint/v3" xmlns:ns2="3f765fba-c732-4fcc-941a-49cb66235450" xmlns:ns3="c6f14f2e-097d-4b4f-841a-4e8cf3738cb8" targetNamespace="http://schemas.microsoft.com/office/2006/metadata/properties" ma:root="true" ma:fieldsID="907c7572c4dab66201c8ac118c78a3a8" ns1:_="" ns2:_="" ns3:_="">
    <xsd:import namespace="http://schemas.microsoft.com/sharepoint/v3"/>
    <xsd:import namespace="3f765fba-c732-4fcc-941a-49cb66235450"/>
    <xsd:import namespace="c6f14f2e-097d-4b4f-841a-4e8cf3738cb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765fba-c732-4fcc-941a-49cb662354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9f72e46-9d06-40b1-bbe4-5a25d4ddca3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6f14f2e-097d-4b4f-841a-4e8cf3738cb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604dd55b-4ec1-4e2f-bdbf-659708044c2f}" ma:internalName="TaxCatchAll" ma:showField="CatchAllData" ma:web="c6f14f2e-097d-4b4f-841a-4e8cf3738c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62A664-6F92-48B4-9863-F0C7C4CCE0A3}">
  <ds:schemaRefs>
    <ds:schemaRef ds:uri="http://schemas.microsoft.com/sharepoint/v3/contenttype/forms"/>
  </ds:schemaRefs>
</ds:datastoreItem>
</file>

<file path=customXml/itemProps2.xml><?xml version="1.0" encoding="utf-8"?>
<ds:datastoreItem xmlns:ds="http://schemas.openxmlformats.org/officeDocument/2006/customXml" ds:itemID="{70664CA5-1EB1-424C-9EEA-B5A13DC770F5}">
  <ds:schemaRefs>
    <ds:schemaRef ds:uri="http://purl.org/dc/dcmitype/"/>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cccfcd92-6733-4498-88c7-2132d0566710"/>
    <ds:schemaRef ds:uri="http://schemas.microsoft.com/office/2006/documentManagement/types"/>
    <ds:schemaRef ds:uri="4867ab63-36da-474c-bc32-755088a05fb1"/>
    <ds:schemaRef ds:uri="http://www.w3.org/XML/1998/namespace"/>
    <ds:schemaRef ds:uri="http://purl.org/dc/terms/"/>
    <ds:schemaRef ds:uri="http://schemas.microsoft.com/sharepoint/v3"/>
    <ds:schemaRef ds:uri="c6f14f2e-097d-4b4f-841a-4e8cf3738cb8"/>
    <ds:schemaRef ds:uri="3f765fba-c732-4fcc-941a-49cb66235450"/>
  </ds:schemaRefs>
</ds:datastoreItem>
</file>

<file path=customXml/itemProps3.xml><?xml version="1.0" encoding="utf-8"?>
<ds:datastoreItem xmlns:ds="http://schemas.openxmlformats.org/officeDocument/2006/customXml" ds:itemID="{B2C9DAD7-73AF-4FF6-A357-F8D5F23A94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f765fba-c732-4fcc-941a-49cb66235450"/>
    <ds:schemaRef ds:uri="c6f14f2e-097d-4b4f-841a-4e8cf3738c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5324</TotalTime>
  <Words>1569</Words>
  <Application>Microsoft Office PowerPoint</Application>
  <PresentationFormat>Custom</PresentationFormat>
  <Paragraphs>101</Paragraphs>
  <Slides>14</Slides>
  <Notes>13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Calibri</vt:lpstr>
      <vt:lpstr>Office Theme</vt:lpstr>
      <vt:lpstr>1_Office Theme</vt:lpstr>
      <vt:lpstr>Counting cats in an arid landscape  Cheryl Lohr, Dave Algar, Kristen Nilsson, Ashleigh Johnson, Neil Hamilton, Mike Onus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Government of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Template - PowerPoint - BCS</dc:title>
  <dc:creator>Cheryl Lohr</dc:creator>
  <cp:keywords>Corporate, template, powerpoint, dbca, 16x9,</cp:keywords>
  <cp:lastModifiedBy>Cheryl Lohr</cp:lastModifiedBy>
  <cp:revision>55</cp:revision>
  <dcterms:created xsi:type="dcterms:W3CDTF">2017-06-29T01:13:46Z</dcterms:created>
  <dcterms:modified xsi:type="dcterms:W3CDTF">2023-02-06T09:02:35Z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0x0101005454E6B1AD5B04488E7AB86588EE986E</vt:lpwstr>
  </property>
  <property fmtid="{D5CDD505-2E9C-101B-9397-08002B2CF9AE}" pid="3" name="Agency">
    <vt:lpwstr>DBCA</vt:lpwstr>
  </property>
  <property fmtid="{D5CDD505-2E9C-101B-9397-08002B2CF9AE}" pid="4" name="MediaServiceImageTags">
    <vt:lpwstr/>
  </property>
</Properties>
</file>