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8" r:id="rId5"/>
    <p:sldId id="260" r:id="rId6"/>
    <p:sldId id="263" r:id="rId7"/>
    <p:sldId id="262" r:id="rId8"/>
    <p:sldId id="264"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A3722-9A87-46FC-90DE-C9C1A9311FE1}" v="111" dt="2023-02-08T01:14:47.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8" autoAdjust="0"/>
  </p:normalViewPr>
  <p:slideViewPr>
    <p:cSldViewPr>
      <p:cViewPr varScale="1">
        <p:scale>
          <a:sx n="83" d="100"/>
          <a:sy n="83" d="100"/>
        </p:scale>
        <p:origin x="2346" y="102"/>
      </p:cViewPr>
      <p:guideLst>
        <p:guide orient="horz" pos="2160"/>
        <p:guide pos="2880"/>
      </p:guideLst>
    </p:cSldViewPr>
  </p:slideViewPr>
  <p:notesTextViewPr>
    <p:cViewPr>
      <p:scale>
        <a:sx n="1" d="1"/>
        <a:sy n="1" d="1"/>
      </p:scale>
      <p:origin x="0" y="-1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rew" userId="f489d37e-d360-46d0-b18f-c34197bb9155" providerId="ADAL" clId="{6BEA3722-9A87-46FC-90DE-C9C1A9311FE1}"/>
    <pc:docChg chg="undo redo custSel addSld delSld modSld sldOrd">
      <pc:chgData name="Michelle Drew" userId="f489d37e-d360-46d0-b18f-c34197bb9155" providerId="ADAL" clId="{6BEA3722-9A87-46FC-90DE-C9C1A9311FE1}" dt="2023-02-08T03:00:58.127" v="11559" actId="20577"/>
      <pc:docMkLst>
        <pc:docMk/>
      </pc:docMkLst>
      <pc:sldChg chg="addSp delSp modSp mod modNotesTx">
        <pc:chgData name="Michelle Drew" userId="f489d37e-d360-46d0-b18f-c34197bb9155" providerId="ADAL" clId="{6BEA3722-9A87-46FC-90DE-C9C1A9311FE1}" dt="2023-02-07T06:01:59.232" v="8375" actId="20577"/>
        <pc:sldMkLst>
          <pc:docMk/>
          <pc:sldMk cId="2634749463" sldId="258"/>
        </pc:sldMkLst>
        <pc:spChg chg="mod">
          <ac:chgData name="Michelle Drew" userId="f489d37e-d360-46d0-b18f-c34197bb9155" providerId="ADAL" clId="{6BEA3722-9A87-46FC-90DE-C9C1A9311FE1}" dt="2023-02-03T07:19:23.478" v="2596" actId="1076"/>
          <ac:spMkLst>
            <pc:docMk/>
            <pc:sldMk cId="2634749463" sldId="258"/>
            <ac:spMk id="6" creationId="{00000000-0000-0000-0000-000000000000}"/>
          </ac:spMkLst>
        </pc:spChg>
        <pc:spChg chg="mod">
          <ac:chgData name="Michelle Drew" userId="f489d37e-d360-46d0-b18f-c34197bb9155" providerId="ADAL" clId="{6BEA3722-9A87-46FC-90DE-C9C1A9311FE1}" dt="2023-02-07T06:01:59.232" v="8375" actId="20577"/>
          <ac:spMkLst>
            <pc:docMk/>
            <pc:sldMk cId="2634749463" sldId="258"/>
            <ac:spMk id="12" creationId="{00000000-0000-0000-0000-000000000000}"/>
          </ac:spMkLst>
        </pc:spChg>
        <pc:picChg chg="add mod">
          <ac:chgData name="Michelle Drew" userId="f489d37e-d360-46d0-b18f-c34197bb9155" providerId="ADAL" clId="{6BEA3722-9A87-46FC-90DE-C9C1A9311FE1}" dt="2023-02-03T07:19:39.807" v="2602" actId="1076"/>
          <ac:picMkLst>
            <pc:docMk/>
            <pc:sldMk cId="2634749463" sldId="258"/>
            <ac:picMk id="2" creationId="{A76DA425-CEDA-DE8B-F50E-75EA1C8D83CE}"/>
          </ac:picMkLst>
        </pc:picChg>
        <pc:picChg chg="del">
          <ac:chgData name="Michelle Drew" userId="f489d37e-d360-46d0-b18f-c34197bb9155" providerId="ADAL" clId="{6BEA3722-9A87-46FC-90DE-C9C1A9311FE1}" dt="2023-02-03T05:15:14.013" v="71" actId="478"/>
          <ac:picMkLst>
            <pc:docMk/>
            <pc:sldMk cId="2634749463" sldId="258"/>
            <ac:picMk id="1028" creationId="{00000000-0000-0000-0000-000000000000}"/>
          </ac:picMkLst>
        </pc:picChg>
        <pc:picChg chg="mod">
          <ac:chgData name="Michelle Drew" userId="f489d37e-d360-46d0-b18f-c34197bb9155" providerId="ADAL" clId="{6BEA3722-9A87-46FC-90DE-C9C1A9311FE1}" dt="2023-02-03T07:19:34.661" v="2600" actId="14100"/>
          <ac:picMkLst>
            <pc:docMk/>
            <pc:sldMk cId="2634749463" sldId="258"/>
            <ac:picMk id="1031" creationId="{00000000-0000-0000-0000-000000000000}"/>
          </ac:picMkLst>
        </pc:picChg>
        <pc:picChg chg="mod">
          <ac:chgData name="Michelle Drew" userId="f489d37e-d360-46d0-b18f-c34197bb9155" providerId="ADAL" clId="{6BEA3722-9A87-46FC-90DE-C9C1A9311FE1}" dt="2023-02-03T07:19:37.298" v="2601" actId="14100"/>
          <ac:picMkLst>
            <pc:docMk/>
            <pc:sldMk cId="2634749463" sldId="258"/>
            <ac:picMk id="1032" creationId="{00000000-0000-0000-0000-000000000000}"/>
          </ac:picMkLst>
        </pc:picChg>
      </pc:sldChg>
      <pc:sldChg chg="addSp delSp modSp mod modNotesTx">
        <pc:chgData name="Michelle Drew" userId="f489d37e-d360-46d0-b18f-c34197bb9155" providerId="ADAL" clId="{6BEA3722-9A87-46FC-90DE-C9C1A9311FE1}" dt="2023-02-08T02:55:10.858" v="11394" actId="20577"/>
        <pc:sldMkLst>
          <pc:docMk/>
          <pc:sldMk cId="2862190955" sldId="260"/>
        </pc:sldMkLst>
        <pc:spChg chg="mod">
          <ac:chgData name="Michelle Drew" userId="f489d37e-d360-46d0-b18f-c34197bb9155" providerId="ADAL" clId="{6BEA3722-9A87-46FC-90DE-C9C1A9311FE1}" dt="2023-02-08T01:14:03.884" v="11382" actId="1076"/>
          <ac:spMkLst>
            <pc:docMk/>
            <pc:sldMk cId="2862190955" sldId="260"/>
            <ac:spMk id="6" creationId="{00000000-0000-0000-0000-000000000000}"/>
          </ac:spMkLst>
        </pc:spChg>
        <pc:spChg chg="mod">
          <ac:chgData name="Michelle Drew" userId="f489d37e-d360-46d0-b18f-c34197bb9155" providerId="ADAL" clId="{6BEA3722-9A87-46FC-90DE-C9C1A9311FE1}" dt="2023-02-06T05:30:53.090" v="5050" actId="20577"/>
          <ac:spMkLst>
            <pc:docMk/>
            <pc:sldMk cId="2862190955" sldId="260"/>
            <ac:spMk id="12" creationId="{00000000-0000-0000-0000-000000000000}"/>
          </ac:spMkLst>
        </pc:spChg>
        <pc:picChg chg="add del mod">
          <ac:chgData name="Michelle Drew" userId="f489d37e-d360-46d0-b18f-c34197bb9155" providerId="ADAL" clId="{6BEA3722-9A87-46FC-90DE-C9C1A9311FE1}" dt="2023-02-03T07:19:44.373" v="2603" actId="478"/>
          <ac:picMkLst>
            <pc:docMk/>
            <pc:sldMk cId="2862190955" sldId="260"/>
            <ac:picMk id="3" creationId="{7F8E76DB-75DF-1423-CA53-E8A0CDA64EF6}"/>
          </ac:picMkLst>
        </pc:picChg>
        <pc:picChg chg="add mod modCrop">
          <ac:chgData name="Michelle Drew" userId="f489d37e-d360-46d0-b18f-c34197bb9155" providerId="ADAL" clId="{6BEA3722-9A87-46FC-90DE-C9C1A9311FE1}" dt="2023-02-03T07:23:18.014" v="2654" actId="1076"/>
          <ac:picMkLst>
            <pc:docMk/>
            <pc:sldMk cId="2862190955" sldId="260"/>
            <ac:picMk id="5" creationId="{9E019048-204E-90AC-0971-E6386B2FBC2F}"/>
          </ac:picMkLst>
        </pc:picChg>
        <pc:picChg chg="add mod">
          <ac:chgData name="Michelle Drew" userId="f489d37e-d360-46d0-b18f-c34197bb9155" providerId="ADAL" clId="{6BEA3722-9A87-46FC-90DE-C9C1A9311FE1}" dt="2023-02-03T07:23:26.545" v="2655" actId="1076"/>
          <ac:picMkLst>
            <pc:docMk/>
            <pc:sldMk cId="2862190955" sldId="260"/>
            <ac:picMk id="8" creationId="{C77BD129-84CD-9279-2DA5-0A1982AF7464}"/>
          </ac:picMkLst>
        </pc:picChg>
        <pc:picChg chg="mod">
          <ac:chgData name="Michelle Drew" userId="f489d37e-d360-46d0-b18f-c34197bb9155" providerId="ADAL" clId="{6BEA3722-9A87-46FC-90DE-C9C1A9311FE1}" dt="2023-02-03T07:22:28.290" v="2647" actId="1076"/>
          <ac:picMkLst>
            <pc:docMk/>
            <pc:sldMk cId="2862190955" sldId="260"/>
            <ac:picMk id="1031" creationId="{00000000-0000-0000-0000-000000000000}"/>
          </ac:picMkLst>
        </pc:picChg>
      </pc:sldChg>
      <pc:sldChg chg="addSp modSp add del mod modNotesTx">
        <pc:chgData name="Michelle Drew" userId="f489d37e-d360-46d0-b18f-c34197bb9155" providerId="ADAL" clId="{6BEA3722-9A87-46FC-90DE-C9C1A9311FE1}" dt="2023-02-07T06:59:42.230" v="11068" actId="47"/>
        <pc:sldMkLst>
          <pc:docMk/>
          <pc:sldMk cId="144466712" sldId="261"/>
        </pc:sldMkLst>
        <pc:spChg chg="add mod">
          <ac:chgData name="Michelle Drew" userId="f489d37e-d360-46d0-b18f-c34197bb9155" providerId="ADAL" clId="{6BEA3722-9A87-46FC-90DE-C9C1A9311FE1}" dt="2023-02-07T05:05:33.312" v="7494" actId="5793"/>
          <ac:spMkLst>
            <pc:docMk/>
            <pc:sldMk cId="144466712" sldId="261"/>
            <ac:spMk id="4" creationId="{164AB090-2D94-8698-423B-2A0D7B2B7494}"/>
          </ac:spMkLst>
        </pc:spChg>
        <pc:spChg chg="mod">
          <ac:chgData name="Michelle Drew" userId="f489d37e-d360-46d0-b18f-c34197bb9155" providerId="ADAL" clId="{6BEA3722-9A87-46FC-90DE-C9C1A9311FE1}" dt="2023-02-03T07:48:38.963" v="2713" actId="20577"/>
          <ac:spMkLst>
            <pc:docMk/>
            <pc:sldMk cId="144466712" sldId="261"/>
            <ac:spMk id="6" creationId="{00000000-0000-0000-0000-000000000000}"/>
          </ac:spMkLst>
        </pc:spChg>
        <pc:graphicFrameChg chg="add mod">
          <ac:chgData name="Michelle Drew" userId="f489d37e-d360-46d0-b18f-c34197bb9155" providerId="ADAL" clId="{6BEA3722-9A87-46FC-90DE-C9C1A9311FE1}" dt="2023-02-03T06:01:59.858" v="1160"/>
          <ac:graphicFrameMkLst>
            <pc:docMk/>
            <pc:sldMk cId="144466712" sldId="261"/>
            <ac:graphicFrameMk id="2" creationId="{B88AF378-3ED3-4A6C-A0F1-0F02332ADEF1}"/>
          </ac:graphicFrameMkLst>
        </pc:graphicFrameChg>
        <pc:graphicFrameChg chg="add mod">
          <ac:chgData name="Michelle Drew" userId="f489d37e-d360-46d0-b18f-c34197bb9155" providerId="ADAL" clId="{6BEA3722-9A87-46FC-90DE-C9C1A9311FE1}" dt="2023-02-03T07:15:30.344" v="2552" actId="1076"/>
          <ac:graphicFrameMkLst>
            <pc:docMk/>
            <pc:sldMk cId="144466712" sldId="261"/>
            <ac:graphicFrameMk id="3" creationId="{B88AF378-3ED3-4A6C-A0F1-0F02332ADEF1}"/>
          </ac:graphicFrameMkLst>
        </pc:graphicFrameChg>
        <pc:picChg chg="mod">
          <ac:chgData name="Michelle Drew" userId="f489d37e-d360-46d0-b18f-c34197bb9155" providerId="ADAL" clId="{6BEA3722-9A87-46FC-90DE-C9C1A9311FE1}" dt="2023-02-03T07:14:49.629" v="2549" actId="14100"/>
          <ac:picMkLst>
            <pc:docMk/>
            <pc:sldMk cId="144466712" sldId="261"/>
            <ac:picMk id="1031" creationId="{00000000-0000-0000-0000-000000000000}"/>
          </ac:picMkLst>
        </pc:picChg>
      </pc:sldChg>
      <pc:sldChg chg="addSp delSp modSp add mod modNotesTx">
        <pc:chgData name="Michelle Drew" userId="f489d37e-d360-46d0-b18f-c34197bb9155" providerId="ADAL" clId="{6BEA3722-9A87-46FC-90DE-C9C1A9311FE1}" dt="2023-02-08T02:58:38.861" v="11522" actId="5793"/>
        <pc:sldMkLst>
          <pc:docMk/>
          <pc:sldMk cId="4081937009" sldId="262"/>
        </pc:sldMkLst>
        <pc:spChg chg="add mod">
          <ac:chgData name="Michelle Drew" userId="f489d37e-d360-46d0-b18f-c34197bb9155" providerId="ADAL" clId="{6BEA3722-9A87-46FC-90DE-C9C1A9311FE1}" dt="2023-02-07T07:08:26.405" v="11259" actId="20577"/>
          <ac:spMkLst>
            <pc:docMk/>
            <pc:sldMk cId="4081937009" sldId="262"/>
            <ac:spMk id="2" creationId="{CE2DB451-B3B6-E222-9341-A76252772445}"/>
          </ac:spMkLst>
        </pc:spChg>
        <pc:spChg chg="mod">
          <ac:chgData name="Michelle Drew" userId="f489d37e-d360-46d0-b18f-c34197bb9155" providerId="ADAL" clId="{6BEA3722-9A87-46FC-90DE-C9C1A9311FE1}" dt="2023-02-08T01:14:16.746" v="11384" actId="1076"/>
          <ac:spMkLst>
            <pc:docMk/>
            <pc:sldMk cId="4081937009" sldId="262"/>
            <ac:spMk id="6" creationId="{00000000-0000-0000-0000-000000000000}"/>
          </ac:spMkLst>
        </pc:spChg>
        <pc:spChg chg="del">
          <ac:chgData name="Michelle Drew" userId="f489d37e-d360-46d0-b18f-c34197bb9155" providerId="ADAL" clId="{6BEA3722-9A87-46FC-90DE-C9C1A9311FE1}" dt="2023-02-03T05:47:25.051" v="877" actId="478"/>
          <ac:spMkLst>
            <pc:docMk/>
            <pc:sldMk cId="4081937009" sldId="262"/>
            <ac:spMk id="12" creationId="{00000000-0000-0000-0000-000000000000}"/>
          </ac:spMkLst>
        </pc:spChg>
        <pc:picChg chg="add mod">
          <ac:chgData name="Michelle Drew" userId="f489d37e-d360-46d0-b18f-c34197bb9155" providerId="ADAL" clId="{6BEA3722-9A87-46FC-90DE-C9C1A9311FE1}" dt="2023-02-03T05:55:28.926" v="1122" actId="1076"/>
          <ac:picMkLst>
            <pc:docMk/>
            <pc:sldMk cId="4081937009" sldId="262"/>
            <ac:picMk id="3" creationId="{1DAAF423-4755-9575-ACA5-BF7C7DFB3638}"/>
          </ac:picMkLst>
        </pc:picChg>
        <pc:picChg chg="mod">
          <ac:chgData name="Michelle Drew" userId="f489d37e-d360-46d0-b18f-c34197bb9155" providerId="ADAL" clId="{6BEA3722-9A87-46FC-90DE-C9C1A9311FE1}" dt="2023-02-03T06:41:43.905" v="1644" actId="1076"/>
          <ac:picMkLst>
            <pc:docMk/>
            <pc:sldMk cId="4081937009" sldId="262"/>
            <ac:picMk id="1031" creationId="{00000000-0000-0000-0000-000000000000}"/>
          </ac:picMkLst>
        </pc:picChg>
      </pc:sldChg>
      <pc:sldChg chg="addSp delSp modSp add mod modNotesTx">
        <pc:chgData name="Michelle Drew" userId="f489d37e-d360-46d0-b18f-c34197bb9155" providerId="ADAL" clId="{6BEA3722-9A87-46FC-90DE-C9C1A9311FE1}" dt="2023-02-08T02:56:38.488" v="11419" actId="6549"/>
        <pc:sldMkLst>
          <pc:docMk/>
          <pc:sldMk cId="521546818" sldId="263"/>
        </pc:sldMkLst>
        <pc:spChg chg="add mod">
          <ac:chgData name="Michelle Drew" userId="f489d37e-d360-46d0-b18f-c34197bb9155" providerId="ADAL" clId="{6BEA3722-9A87-46FC-90DE-C9C1A9311FE1}" dt="2023-02-08T01:12:34.851" v="11376" actId="20577"/>
          <ac:spMkLst>
            <pc:docMk/>
            <pc:sldMk cId="521546818" sldId="263"/>
            <ac:spMk id="3" creationId="{E147A99E-A9E6-DED7-C7B0-35D3723E7396}"/>
          </ac:spMkLst>
        </pc:spChg>
        <pc:spChg chg="mod">
          <ac:chgData name="Michelle Drew" userId="f489d37e-d360-46d0-b18f-c34197bb9155" providerId="ADAL" clId="{6BEA3722-9A87-46FC-90DE-C9C1A9311FE1}" dt="2023-02-08T01:14:10.158" v="11383" actId="1076"/>
          <ac:spMkLst>
            <pc:docMk/>
            <pc:sldMk cId="521546818" sldId="263"/>
            <ac:spMk id="6" creationId="{00000000-0000-0000-0000-000000000000}"/>
          </ac:spMkLst>
        </pc:spChg>
        <pc:spChg chg="del">
          <ac:chgData name="Michelle Drew" userId="f489d37e-d360-46d0-b18f-c34197bb9155" providerId="ADAL" clId="{6BEA3722-9A87-46FC-90DE-C9C1A9311FE1}" dt="2023-02-03T05:33:07.200" v="772" actId="478"/>
          <ac:spMkLst>
            <pc:docMk/>
            <pc:sldMk cId="521546818" sldId="263"/>
            <ac:spMk id="12" creationId="{00000000-0000-0000-0000-000000000000}"/>
          </ac:spMkLst>
        </pc:spChg>
        <pc:picChg chg="add del mod modCrop">
          <ac:chgData name="Michelle Drew" userId="f489d37e-d360-46d0-b18f-c34197bb9155" providerId="ADAL" clId="{6BEA3722-9A87-46FC-90DE-C9C1A9311FE1}" dt="2023-02-06T00:44:45.990" v="4961" actId="478"/>
          <ac:picMkLst>
            <pc:docMk/>
            <pc:sldMk cId="521546818" sldId="263"/>
            <ac:picMk id="2" creationId="{E80E1C1C-E30A-9603-4D7A-986AE86BCA1C}"/>
          </ac:picMkLst>
        </pc:picChg>
        <pc:picChg chg="add del mod">
          <ac:chgData name="Michelle Drew" userId="f489d37e-d360-46d0-b18f-c34197bb9155" providerId="ADAL" clId="{6BEA3722-9A87-46FC-90DE-C9C1A9311FE1}" dt="2023-02-03T05:33:21.753" v="775" actId="478"/>
          <ac:picMkLst>
            <pc:docMk/>
            <pc:sldMk cId="521546818" sldId="263"/>
            <ac:picMk id="3" creationId="{9845902C-D5CE-F7C4-059C-964292E57D61}"/>
          </ac:picMkLst>
        </pc:picChg>
        <pc:picChg chg="add mod modCrop">
          <ac:chgData name="Michelle Drew" userId="f489d37e-d360-46d0-b18f-c34197bb9155" providerId="ADAL" clId="{6BEA3722-9A87-46FC-90DE-C9C1A9311FE1}" dt="2023-02-07T06:59:34.013" v="11067" actId="1076"/>
          <ac:picMkLst>
            <pc:docMk/>
            <pc:sldMk cId="521546818" sldId="263"/>
            <ac:picMk id="4" creationId="{EFC4F9DB-E6FA-0428-2AA5-AAC5F5210240}"/>
          </ac:picMkLst>
        </pc:picChg>
        <pc:picChg chg="add del mod modCrop">
          <ac:chgData name="Michelle Drew" userId="f489d37e-d360-46d0-b18f-c34197bb9155" providerId="ADAL" clId="{6BEA3722-9A87-46FC-90DE-C9C1A9311FE1}" dt="2023-02-07T06:53:09.275" v="10296" actId="478"/>
          <ac:picMkLst>
            <pc:docMk/>
            <pc:sldMk cId="521546818" sldId="263"/>
            <ac:picMk id="5" creationId="{3AE48B64-0299-DB71-4FE0-A8152945A5D1}"/>
          </ac:picMkLst>
        </pc:picChg>
        <pc:picChg chg="mod">
          <ac:chgData name="Michelle Drew" userId="f489d37e-d360-46d0-b18f-c34197bb9155" providerId="ADAL" clId="{6BEA3722-9A87-46FC-90DE-C9C1A9311FE1}" dt="2023-02-03T06:41:53.884" v="1646" actId="1076"/>
          <ac:picMkLst>
            <pc:docMk/>
            <pc:sldMk cId="521546818" sldId="263"/>
            <ac:picMk id="1031" creationId="{00000000-0000-0000-0000-000000000000}"/>
          </ac:picMkLst>
        </pc:picChg>
      </pc:sldChg>
      <pc:sldChg chg="addSp delSp modSp add mod ord modNotesTx">
        <pc:chgData name="Michelle Drew" userId="f489d37e-d360-46d0-b18f-c34197bb9155" providerId="ADAL" clId="{6BEA3722-9A87-46FC-90DE-C9C1A9311FE1}" dt="2023-02-08T02:59:26.467" v="11554" actId="20577"/>
        <pc:sldMkLst>
          <pc:docMk/>
          <pc:sldMk cId="1398204447" sldId="264"/>
        </pc:sldMkLst>
        <pc:spChg chg="add mod">
          <ac:chgData name="Michelle Drew" userId="f489d37e-d360-46d0-b18f-c34197bb9155" providerId="ADAL" clId="{6BEA3722-9A87-46FC-90DE-C9C1A9311FE1}" dt="2023-02-06T07:12:59.067" v="6416" actId="20577"/>
          <ac:spMkLst>
            <pc:docMk/>
            <pc:sldMk cId="1398204447" sldId="264"/>
            <ac:spMk id="5" creationId="{6437C823-AC8B-89B5-6DA7-B43FB0009970}"/>
          </ac:spMkLst>
        </pc:spChg>
        <pc:spChg chg="mod">
          <ac:chgData name="Michelle Drew" userId="f489d37e-d360-46d0-b18f-c34197bb9155" providerId="ADAL" clId="{6BEA3722-9A87-46FC-90DE-C9C1A9311FE1}" dt="2023-02-08T01:14:31.314" v="11386" actId="1076"/>
          <ac:spMkLst>
            <pc:docMk/>
            <pc:sldMk cId="1398204447" sldId="264"/>
            <ac:spMk id="6" creationId="{00000000-0000-0000-0000-000000000000}"/>
          </ac:spMkLst>
        </pc:spChg>
        <pc:spChg chg="del">
          <ac:chgData name="Michelle Drew" userId="f489d37e-d360-46d0-b18f-c34197bb9155" providerId="ADAL" clId="{6BEA3722-9A87-46FC-90DE-C9C1A9311FE1}" dt="2023-02-03T06:03:53.883" v="1172" actId="478"/>
          <ac:spMkLst>
            <pc:docMk/>
            <pc:sldMk cId="1398204447" sldId="264"/>
            <ac:spMk id="12" creationId="{00000000-0000-0000-0000-000000000000}"/>
          </ac:spMkLst>
        </pc:spChg>
        <pc:grpChg chg="add mod">
          <ac:chgData name="Michelle Drew" userId="f489d37e-d360-46d0-b18f-c34197bb9155" providerId="ADAL" clId="{6BEA3722-9A87-46FC-90DE-C9C1A9311FE1}" dt="2023-02-03T06:41:01.804" v="1616" actId="1076"/>
          <ac:grpSpMkLst>
            <pc:docMk/>
            <pc:sldMk cId="1398204447" sldId="264"/>
            <ac:grpSpMk id="4" creationId="{07D01B14-AF9E-5684-6528-39FDDE61F6E9}"/>
          </ac:grpSpMkLst>
        </pc:grpChg>
        <pc:picChg chg="add mod modCrop">
          <ac:chgData name="Michelle Drew" userId="f489d37e-d360-46d0-b18f-c34197bb9155" providerId="ADAL" clId="{6BEA3722-9A87-46FC-90DE-C9C1A9311FE1}" dt="2023-02-03T06:40:59.245" v="1615" actId="164"/>
          <ac:picMkLst>
            <pc:docMk/>
            <pc:sldMk cId="1398204447" sldId="264"/>
            <ac:picMk id="2" creationId="{FD7ACF55-004E-D944-2340-5F4154F334F9}"/>
          </ac:picMkLst>
        </pc:picChg>
        <pc:picChg chg="add mod modCrop">
          <ac:chgData name="Michelle Drew" userId="f489d37e-d360-46d0-b18f-c34197bb9155" providerId="ADAL" clId="{6BEA3722-9A87-46FC-90DE-C9C1A9311FE1}" dt="2023-02-03T06:40:59.245" v="1615" actId="164"/>
          <ac:picMkLst>
            <pc:docMk/>
            <pc:sldMk cId="1398204447" sldId="264"/>
            <ac:picMk id="3" creationId="{4BAF36FC-E67F-3AB5-DD6A-BCA1234242A7}"/>
          </ac:picMkLst>
        </pc:picChg>
        <pc:picChg chg="mod">
          <ac:chgData name="Michelle Drew" userId="f489d37e-d360-46d0-b18f-c34197bb9155" providerId="ADAL" clId="{6BEA3722-9A87-46FC-90DE-C9C1A9311FE1}" dt="2023-02-06T06:43:21.353" v="5549" actId="1076"/>
          <ac:picMkLst>
            <pc:docMk/>
            <pc:sldMk cId="1398204447" sldId="264"/>
            <ac:picMk id="1031" creationId="{00000000-0000-0000-0000-000000000000}"/>
          </ac:picMkLst>
        </pc:picChg>
      </pc:sldChg>
      <pc:sldChg chg="addSp delSp modSp add mod modNotesTx">
        <pc:chgData name="Michelle Drew" userId="f489d37e-d360-46d0-b18f-c34197bb9155" providerId="ADAL" clId="{6BEA3722-9A87-46FC-90DE-C9C1A9311FE1}" dt="2023-02-08T03:00:58.127" v="11559" actId="20577"/>
        <pc:sldMkLst>
          <pc:docMk/>
          <pc:sldMk cId="509260486" sldId="265"/>
        </pc:sldMkLst>
        <pc:spChg chg="mod">
          <ac:chgData name="Michelle Drew" userId="f489d37e-d360-46d0-b18f-c34197bb9155" providerId="ADAL" clId="{6BEA3722-9A87-46FC-90DE-C9C1A9311FE1}" dt="2023-02-08T01:14:49.977" v="11390" actId="122"/>
          <ac:spMkLst>
            <pc:docMk/>
            <pc:sldMk cId="509260486" sldId="265"/>
            <ac:spMk id="6" creationId="{00000000-0000-0000-0000-000000000000}"/>
          </ac:spMkLst>
        </pc:spChg>
        <pc:graphicFrameChg chg="del">
          <ac:chgData name="Michelle Drew" userId="f489d37e-d360-46d0-b18f-c34197bb9155" providerId="ADAL" clId="{6BEA3722-9A87-46FC-90DE-C9C1A9311FE1}" dt="2023-02-03T06:55:43.596" v="2352" actId="478"/>
          <ac:graphicFrameMkLst>
            <pc:docMk/>
            <pc:sldMk cId="509260486" sldId="265"/>
            <ac:graphicFrameMk id="3" creationId="{B88AF378-3ED3-4A6C-A0F1-0F02332ADEF1}"/>
          </ac:graphicFrameMkLst>
        </pc:graphicFrameChg>
        <pc:picChg chg="add mod">
          <ac:chgData name="Michelle Drew" userId="f489d37e-d360-46d0-b18f-c34197bb9155" providerId="ADAL" clId="{6BEA3722-9A87-46FC-90DE-C9C1A9311FE1}" dt="2023-02-03T07:21:51.798" v="2617" actId="1076"/>
          <ac:picMkLst>
            <pc:docMk/>
            <pc:sldMk cId="509260486" sldId="265"/>
            <ac:picMk id="4" creationId="{E783EBB6-F06B-63AF-6E98-BE17CD719C5B}"/>
          </ac:picMkLst>
        </pc:picChg>
        <pc:picChg chg="mod">
          <ac:chgData name="Michelle Drew" userId="f489d37e-d360-46d0-b18f-c34197bb9155" providerId="ADAL" clId="{6BEA3722-9A87-46FC-90DE-C9C1A9311FE1}" dt="2023-02-03T07:21:50.736" v="2616" actId="1076"/>
          <ac:picMkLst>
            <pc:docMk/>
            <pc:sldMk cId="509260486" sldId="265"/>
            <ac:picMk id="1031" creationId="{00000000-0000-0000-0000-000000000000}"/>
          </ac:picMkLst>
        </pc:picChg>
      </pc:sldChg>
      <pc:sldChg chg="addSp delSp modSp add mod setBg setClrOvrMap modNotesTx">
        <pc:chgData name="Michelle Drew" userId="f489d37e-d360-46d0-b18f-c34197bb9155" providerId="ADAL" clId="{6BEA3722-9A87-46FC-90DE-C9C1A9311FE1}" dt="2023-02-08T01:14:40.050" v="11388" actId="1076"/>
        <pc:sldMkLst>
          <pc:docMk/>
          <pc:sldMk cId="2487370628" sldId="266"/>
        </pc:sldMkLst>
        <pc:spChg chg="add mod">
          <ac:chgData name="Michelle Drew" userId="f489d37e-d360-46d0-b18f-c34197bb9155" providerId="ADAL" clId="{6BEA3722-9A87-46FC-90DE-C9C1A9311FE1}" dt="2023-02-06T07:13:58.918" v="6452" actId="1076"/>
          <ac:spMkLst>
            <pc:docMk/>
            <pc:sldMk cId="2487370628" sldId="266"/>
            <ac:spMk id="4" creationId="{667D9C68-206B-1B41-EB3D-0072D2DC22F0}"/>
          </ac:spMkLst>
        </pc:spChg>
        <pc:spChg chg="mod">
          <ac:chgData name="Michelle Drew" userId="f489d37e-d360-46d0-b18f-c34197bb9155" providerId="ADAL" clId="{6BEA3722-9A87-46FC-90DE-C9C1A9311FE1}" dt="2023-02-08T01:14:40.050" v="11388" actId="1076"/>
          <ac:spMkLst>
            <pc:docMk/>
            <pc:sldMk cId="2487370628" sldId="266"/>
            <ac:spMk id="6" creationId="{00000000-0000-0000-0000-000000000000}"/>
          </ac:spMkLst>
        </pc:spChg>
        <pc:spChg chg="add del">
          <ac:chgData name="Michelle Drew" userId="f489d37e-d360-46d0-b18f-c34197bb9155" providerId="ADAL" clId="{6BEA3722-9A87-46FC-90DE-C9C1A9311FE1}" dt="2023-02-03T06:06:52.724" v="1225" actId="26606"/>
          <ac:spMkLst>
            <pc:docMk/>
            <pc:sldMk cId="2487370628" sldId="266"/>
            <ac:spMk id="1036" creationId="{823AC064-BC96-4F32-8AE1-B2FD38754823}"/>
          </ac:spMkLst>
        </pc:spChg>
        <pc:spChg chg="add del">
          <ac:chgData name="Michelle Drew" userId="f489d37e-d360-46d0-b18f-c34197bb9155" providerId="ADAL" clId="{6BEA3722-9A87-46FC-90DE-C9C1A9311FE1}" dt="2023-02-03T06:06:54.515" v="1227" actId="26606"/>
          <ac:spMkLst>
            <pc:docMk/>
            <pc:sldMk cId="2487370628" sldId="266"/>
            <ac:spMk id="1042" creationId="{A87EA4E9-DFD6-45D4-965D-8A79984EF440}"/>
          </ac:spMkLst>
        </pc:spChg>
        <pc:spChg chg="add del">
          <ac:chgData name="Michelle Drew" userId="f489d37e-d360-46d0-b18f-c34197bb9155" providerId="ADAL" clId="{6BEA3722-9A87-46FC-90DE-C9C1A9311FE1}" dt="2023-02-03T06:06:56.554" v="1229" actId="26606"/>
          <ac:spMkLst>
            <pc:docMk/>
            <pc:sldMk cId="2487370628" sldId="266"/>
            <ac:spMk id="1044" creationId="{0DE6A193-4755-479A-BC6F-A7EBCA73BE1A}"/>
          </ac:spMkLst>
        </pc:spChg>
        <pc:spChg chg="add del">
          <ac:chgData name="Michelle Drew" userId="f489d37e-d360-46d0-b18f-c34197bb9155" providerId="ADAL" clId="{6BEA3722-9A87-46FC-90DE-C9C1A9311FE1}" dt="2023-02-03T06:06:56.554" v="1229" actId="26606"/>
          <ac:spMkLst>
            <pc:docMk/>
            <pc:sldMk cId="2487370628" sldId="266"/>
            <ac:spMk id="1045" creationId="{5A55B759-31A7-423C-9BC2-A8BC09FE98B9}"/>
          </ac:spMkLst>
        </pc:spChg>
        <pc:spChg chg="add del">
          <ac:chgData name="Michelle Drew" userId="f489d37e-d360-46d0-b18f-c34197bb9155" providerId="ADAL" clId="{6BEA3722-9A87-46FC-90DE-C9C1A9311FE1}" dt="2023-02-03T06:06:56.554" v="1229" actId="26606"/>
          <ac:spMkLst>
            <pc:docMk/>
            <pc:sldMk cId="2487370628" sldId="266"/>
            <ac:spMk id="1046" creationId="{F78796AF-79A0-47AC-BEFD-BFFC00F968C4}"/>
          </ac:spMkLst>
        </pc:spChg>
        <pc:spChg chg="add del">
          <ac:chgData name="Michelle Drew" userId="f489d37e-d360-46d0-b18f-c34197bb9155" providerId="ADAL" clId="{6BEA3722-9A87-46FC-90DE-C9C1A9311FE1}" dt="2023-02-03T06:06:58.686" v="1231" actId="26606"/>
          <ac:spMkLst>
            <pc:docMk/>
            <pc:sldMk cId="2487370628" sldId="266"/>
            <ac:spMk id="1048" creationId="{F0087D53-9295-4463-AAE4-D5C626046E9F}"/>
          </ac:spMkLst>
        </pc:spChg>
        <pc:spChg chg="add del">
          <ac:chgData name="Michelle Drew" userId="f489d37e-d360-46d0-b18f-c34197bb9155" providerId="ADAL" clId="{6BEA3722-9A87-46FC-90DE-C9C1A9311FE1}" dt="2023-02-03T06:06:58.686" v="1231" actId="26606"/>
          <ac:spMkLst>
            <pc:docMk/>
            <pc:sldMk cId="2487370628" sldId="266"/>
            <ac:spMk id="1049" creationId="{D6A9C53F-5F90-40A5-8C85-5412D39C8C68}"/>
          </ac:spMkLst>
        </pc:spChg>
        <pc:spChg chg="add del">
          <ac:chgData name="Michelle Drew" userId="f489d37e-d360-46d0-b18f-c34197bb9155" providerId="ADAL" clId="{6BEA3722-9A87-46FC-90DE-C9C1A9311FE1}" dt="2023-02-03T06:06:59.794" v="1233" actId="26606"/>
          <ac:spMkLst>
            <pc:docMk/>
            <pc:sldMk cId="2487370628" sldId="266"/>
            <ac:spMk id="1051" creationId="{C4879EFC-8E62-4E00-973C-C45EE9EC676D}"/>
          </ac:spMkLst>
        </pc:spChg>
        <pc:spChg chg="add del">
          <ac:chgData name="Michelle Drew" userId="f489d37e-d360-46d0-b18f-c34197bb9155" providerId="ADAL" clId="{6BEA3722-9A87-46FC-90DE-C9C1A9311FE1}" dt="2023-02-03T06:06:59.794" v="1233" actId="26606"/>
          <ac:spMkLst>
            <pc:docMk/>
            <pc:sldMk cId="2487370628" sldId="266"/>
            <ac:spMk id="1052" creationId="{D6A9C53F-5F90-40A5-8C85-5412D39C8C68}"/>
          </ac:spMkLst>
        </pc:spChg>
        <pc:spChg chg="add del">
          <ac:chgData name="Michelle Drew" userId="f489d37e-d360-46d0-b18f-c34197bb9155" providerId="ADAL" clId="{6BEA3722-9A87-46FC-90DE-C9C1A9311FE1}" dt="2023-02-03T06:07:04.507" v="1235" actId="26606"/>
          <ac:spMkLst>
            <pc:docMk/>
            <pc:sldMk cId="2487370628" sldId="266"/>
            <ac:spMk id="1054" creationId="{88263A24-0C1F-4677-B43C-4AE14E276B27}"/>
          </ac:spMkLst>
        </pc:spChg>
        <pc:spChg chg="add del">
          <ac:chgData name="Michelle Drew" userId="f489d37e-d360-46d0-b18f-c34197bb9155" providerId="ADAL" clId="{6BEA3722-9A87-46FC-90DE-C9C1A9311FE1}" dt="2023-02-03T06:07:04.507" v="1235" actId="26606"/>
          <ac:spMkLst>
            <pc:docMk/>
            <pc:sldMk cId="2487370628" sldId="266"/>
            <ac:spMk id="1055" creationId="{0ADDB668-2CA4-4D2B-9C34-3487CA330BA8}"/>
          </ac:spMkLst>
        </pc:spChg>
        <pc:spChg chg="add del">
          <ac:chgData name="Michelle Drew" userId="f489d37e-d360-46d0-b18f-c34197bb9155" providerId="ADAL" clId="{6BEA3722-9A87-46FC-90DE-C9C1A9311FE1}" dt="2023-02-03T06:07:04.507" v="1235" actId="26606"/>
          <ac:spMkLst>
            <pc:docMk/>
            <pc:sldMk cId="2487370628" sldId="266"/>
            <ac:spMk id="1056" creationId="{2568BC19-F052-4108-93E1-6A3D1DEC072F}"/>
          </ac:spMkLst>
        </pc:spChg>
        <pc:spChg chg="add del">
          <ac:chgData name="Michelle Drew" userId="f489d37e-d360-46d0-b18f-c34197bb9155" providerId="ADAL" clId="{6BEA3722-9A87-46FC-90DE-C9C1A9311FE1}" dt="2023-02-03T06:07:04.507" v="1235" actId="26606"/>
          <ac:spMkLst>
            <pc:docMk/>
            <pc:sldMk cId="2487370628" sldId="266"/>
            <ac:spMk id="1057" creationId="{D5FD337D-4D6B-4C8B-B6F5-121097E09881}"/>
          </ac:spMkLst>
        </pc:spChg>
        <pc:picChg chg="del">
          <ac:chgData name="Michelle Drew" userId="f489d37e-d360-46d0-b18f-c34197bb9155" providerId="ADAL" clId="{6BEA3722-9A87-46FC-90DE-C9C1A9311FE1}" dt="2023-02-03T06:05:58.403" v="1187" actId="478"/>
          <ac:picMkLst>
            <pc:docMk/>
            <pc:sldMk cId="2487370628" sldId="266"/>
            <ac:picMk id="2" creationId="{FD7ACF55-004E-D944-2340-5F4154F334F9}"/>
          </ac:picMkLst>
        </pc:picChg>
        <pc:picChg chg="add mod modCrop">
          <ac:chgData name="Michelle Drew" userId="f489d37e-d360-46d0-b18f-c34197bb9155" providerId="ADAL" clId="{6BEA3722-9A87-46FC-90DE-C9C1A9311FE1}" dt="2023-02-06T07:13:56.039" v="6451" actId="1076"/>
          <ac:picMkLst>
            <pc:docMk/>
            <pc:sldMk cId="2487370628" sldId="266"/>
            <ac:picMk id="3" creationId="{9CF263BD-D6AE-2B89-F77E-944CA1B998E2}"/>
          </ac:picMkLst>
        </pc:picChg>
        <pc:picChg chg="mod ord">
          <ac:chgData name="Michelle Drew" userId="f489d37e-d360-46d0-b18f-c34197bb9155" providerId="ADAL" clId="{6BEA3722-9A87-46FC-90DE-C9C1A9311FE1}" dt="2023-02-03T06:48:58.458" v="2081" actId="1076"/>
          <ac:picMkLst>
            <pc:docMk/>
            <pc:sldMk cId="2487370628" sldId="266"/>
            <ac:picMk id="1031" creationId="{00000000-0000-0000-0000-000000000000}"/>
          </ac:picMkLst>
        </pc:picChg>
        <pc:cxnChg chg="add del">
          <ac:chgData name="Michelle Drew" userId="f489d37e-d360-46d0-b18f-c34197bb9155" providerId="ADAL" clId="{6BEA3722-9A87-46FC-90DE-C9C1A9311FE1}" dt="2023-02-03T06:06:52.724" v="1225" actId="26606"/>
          <ac:cxnSpMkLst>
            <pc:docMk/>
            <pc:sldMk cId="2487370628" sldId="266"/>
            <ac:cxnSpMk id="1038" creationId="{7E7C77BC-7138-40B1-A15B-20F57A494629}"/>
          </ac:cxnSpMkLst>
        </pc:cxnChg>
        <pc:cxnChg chg="add del">
          <ac:chgData name="Michelle Drew" userId="f489d37e-d360-46d0-b18f-c34197bb9155" providerId="ADAL" clId="{6BEA3722-9A87-46FC-90DE-C9C1A9311FE1}" dt="2023-02-03T06:06:52.724" v="1225" actId="26606"/>
          <ac:cxnSpMkLst>
            <pc:docMk/>
            <pc:sldMk cId="2487370628" sldId="266"/>
            <ac:cxnSpMk id="1040" creationId="{DB146403-F3D6-484B-B2ED-97F9565D037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27A8F-38D5-4D5F-B75C-3ABA2813BCAD}" type="datetimeFigureOut">
              <a:rPr lang="en-AU" smtClean="0"/>
              <a:t>8/02/2023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7EEEF-7782-4AB9-988D-15CBF571F050}" type="slidenum">
              <a:rPr lang="en-AU" smtClean="0"/>
              <a:t>‹#›</a:t>
            </a:fld>
            <a:endParaRPr lang="en-AU"/>
          </a:p>
        </p:txBody>
      </p:sp>
    </p:spTree>
    <p:extLst>
      <p:ext uri="{BB962C8B-B14F-4D97-AF65-F5344CB8AC3E}">
        <p14:creationId xmlns:p14="http://schemas.microsoft.com/office/powerpoint/2010/main" val="330487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1</a:t>
            </a:fld>
            <a:endParaRPr lang="en-AU"/>
          </a:p>
        </p:txBody>
      </p:sp>
    </p:spTree>
    <p:extLst>
      <p:ext uri="{BB962C8B-B14F-4D97-AF65-F5344CB8AC3E}">
        <p14:creationId xmlns:p14="http://schemas.microsoft.com/office/powerpoint/2010/main" val="330647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Feral cats and the European red fox are arguably two of the most damaging invasive species in Australia.</a:t>
            </a:r>
          </a:p>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Both species have been implicated in the extinction of 30 Australian mammals and continue to threaten the existence of a further 125 mammal species.</a:t>
            </a:r>
          </a:p>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Eradicat®, is a meat based toxic (1080) bait that was developed specifically to target feral cats.</a:t>
            </a:r>
          </a:p>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And this management tool has been shown to be effective in reducing cat activity in </a:t>
            </a:r>
            <a:r>
              <a:rPr lang="en-AU" sz="1200" b="1" dirty="0">
                <a:effectLst/>
                <a:latin typeface="Calibri" panose="020F0502020204030204" pitchFamily="34" charset="0"/>
                <a:ea typeface="Calibri" panose="020F0502020204030204" pitchFamily="34" charset="0"/>
              </a:rPr>
              <a:t>arid </a:t>
            </a:r>
            <a:r>
              <a:rPr lang="en-AU" sz="1200" dirty="0">
                <a:effectLst/>
                <a:latin typeface="Calibri" panose="020F0502020204030204" pitchFamily="34" charset="0"/>
                <a:ea typeface="Calibri" panose="020F0502020204030204" pitchFamily="34" charset="0"/>
              </a:rPr>
              <a:t>Western Australia (Algar et al 2010, 2011, Doherty and Algar 2015). </a:t>
            </a:r>
          </a:p>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However, its success is not always consistent (Moseby at al 2011) and the capacity of the bait to work effectively in wetter, temperate biomes is still subject to operational trials.</a:t>
            </a:r>
          </a:p>
          <a:p>
            <a:pPr marL="342900" lvl="0" indent="-342900">
              <a:buFont typeface="Symbol" panose="05050102010706020507" pitchFamily="18" charset="2"/>
              <a:buChar char=""/>
            </a:pPr>
            <a:r>
              <a:rPr lang="en-AU" sz="1200" dirty="0">
                <a:effectLst/>
                <a:latin typeface="Calibri" panose="020F0502020204030204" pitchFamily="34" charset="0"/>
                <a:ea typeface="Calibri" panose="020F0502020204030204" pitchFamily="34" charset="0"/>
              </a:rPr>
              <a:t>In this study we tested the efficacy of integrating Eradicat within an existing fox baiting program at a relatively complex area on the northern sandplains of WA using an adaptive management experiment.</a:t>
            </a: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2</a:t>
            </a:fld>
            <a:endParaRPr lang="en-AU"/>
          </a:p>
        </p:txBody>
      </p:sp>
    </p:spTree>
    <p:extLst>
      <p:ext uri="{BB962C8B-B14F-4D97-AF65-F5344CB8AC3E}">
        <p14:creationId xmlns:p14="http://schemas.microsoft.com/office/powerpoint/2010/main" val="330647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Nambung National Park and associated reserves are located near Cervantes Western Australia.</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The current management area has a complex boundary, with high edge-to-core ratio with a large capacity for immigration of species from surrounding areas</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And is largely surrounded by cleared /highly modified properties </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Nambung NP also has high visitor rates, preventing baiting of the entire reserve area.</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The red area on the map constitutes approximately 700 square km and was baited with two deployments of fox bait per year from 2014. </a:t>
            </a:r>
          </a:p>
          <a:p>
            <a:pPr marL="285750" lvl="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From 2016 the fox prescription was adjusted to include an annual Eradicat bait for three years.</a:t>
            </a:r>
          </a:p>
          <a:p>
            <a:pPr marL="285750" lvl="0" indent="-285750">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3</a:t>
            </a:fld>
            <a:endParaRPr lang="en-AU"/>
          </a:p>
        </p:txBody>
      </p:sp>
    </p:spTree>
    <p:extLst>
      <p:ext uri="{BB962C8B-B14F-4D97-AF65-F5344CB8AC3E}">
        <p14:creationId xmlns:p14="http://schemas.microsoft.com/office/powerpoint/2010/main" val="105201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Times New Roman" panose="02020603050405020304" pitchFamily="18" charset="0"/>
              </a:rPr>
              <a:t>Because past attempts to evaluate baiting effects have been hit and miss, we changed our approach in this project in two key 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Times New Roman" panose="02020603050405020304" pitchFamily="18" charset="0"/>
              </a:rPr>
              <a:t>First, we implemented an adaptive management experiment by altering our baiting regime using a reverse approach  — as such a</a:t>
            </a:r>
            <a:r>
              <a:rPr lang="en-AU" sz="1800" dirty="0">
                <a:effectLst/>
                <a:latin typeface="Calibri" panose="020F0502020204030204" pitchFamily="34" charset="0"/>
                <a:ea typeface="Calibri" panose="020F0502020204030204" pitchFamily="34" charset="0"/>
              </a:rPr>
              <a:t>ll baiting ceased in late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This aimed </a:t>
            </a:r>
            <a:r>
              <a:rPr lang="en-AU" sz="1800" dirty="0">
                <a:effectLst/>
                <a:latin typeface="Calibri" panose="020F0502020204030204" pitchFamily="34" charset="0"/>
                <a:ea typeface="Times New Roman" panose="02020603050405020304" pitchFamily="18" charset="0"/>
              </a:rPr>
              <a:t>to create contrast in the data and improve the resolution of our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Times New Roman" panose="02020603050405020304" pitchFamily="18" charset="0"/>
              </a:rPr>
              <a:t>Secondly, we developed a novel spatiotemporal dynamic occupancy 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Times New Roman" panose="02020603050405020304" pitchFamily="18" charset="0"/>
              </a:rPr>
              <a:t>This allowed us to account for density-dependent influences on cat activity levels that can mask the potential effects of baiting on cats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Times New Roman" panose="02020603050405020304" pitchFamily="18" charset="0"/>
              </a:rPr>
              <a:t>And how baiting effects attenuate with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Calibri" panose="020F0502020204030204" pitchFamily="34" charset="0"/>
              </a:rPr>
              <a:t>This </a:t>
            </a:r>
            <a:r>
              <a:rPr lang="en-US" sz="1800" dirty="0">
                <a:effectLst/>
                <a:latin typeface="Calibri" panose="020F0502020204030204" pitchFamily="34" charset="0"/>
                <a:ea typeface="Calibri" panose="020F0502020204030204" pitchFamily="34" charset="0"/>
                <a:cs typeface="Calibri" panose="020F0502020204030204" pitchFamily="34" charset="0"/>
              </a:rPr>
              <a:t>allowed the model to better describe the period of baiting effectiveness and account for any lags that will likely be important for determining optimal baiting frequency</a:t>
            </a:r>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Monitoring was implemented using cameras within the baited area and a nearby non-baited control area to establish a Before-After-Control-Impact design</a:t>
            </a: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4</a:t>
            </a:fld>
            <a:endParaRPr lang="en-AU"/>
          </a:p>
        </p:txBody>
      </p:sp>
    </p:spTree>
    <p:extLst>
      <p:ext uri="{BB962C8B-B14F-4D97-AF65-F5344CB8AC3E}">
        <p14:creationId xmlns:p14="http://schemas.microsoft.com/office/powerpoint/2010/main" val="200343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Modelling identified that cat activity was reduced by less than 20% up to 50 days post Eradicat baiting and by day 100, the reduction was no longer detectable</a:t>
            </a:r>
          </a:p>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In comparison there was 94 - 99% reduction in foxes 50 days after Eradicat baiting, but this effect was quickly reduced to less than 20% 100 days after the bait drop</a:t>
            </a:r>
          </a:p>
          <a:p>
            <a:pPr marL="171450" indent="-171450">
              <a:buFont typeface="Arial" panose="020B0604020202020204" pitchFamily="34" charset="0"/>
              <a:buChar char="•"/>
            </a:pPr>
            <a:r>
              <a:rPr lang="en-AU" sz="1200" dirty="0">
                <a:solidFill>
                  <a:schemeClr val="bg2">
                    <a:lumMod val="10000"/>
                  </a:schemeClr>
                </a:solidFill>
                <a:effectLst/>
                <a:latin typeface="Calibri" panose="020F0502020204030204" pitchFamily="34" charset="0"/>
                <a:cs typeface="Arial" panose="020B0604020202020204" pitchFamily="34" charset="0"/>
              </a:rPr>
              <a:t>Modelling identified that the total </a:t>
            </a:r>
            <a:r>
              <a:rPr lang="en-AU" dirty="0">
                <a:solidFill>
                  <a:schemeClr val="bg2">
                    <a:lumMod val="10000"/>
                  </a:schemeClr>
                </a:solidFill>
                <a:latin typeface="Arial" panose="020B0604020202020204" pitchFamily="34" charset="0"/>
                <a:cs typeface="Arial" panose="020B0604020202020204" pitchFamily="34" charset="0"/>
              </a:rPr>
              <a:t>impact was dependent upon the starting activity levels </a:t>
            </a:r>
          </a:p>
          <a:p>
            <a:pPr marL="171450" indent="-171450">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With reductions in activity levels predicted to be less at sites with high starting activity (ca. 0.9) </a:t>
            </a:r>
          </a:p>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Extremely large confidence intervals for cats reflected the rarity of detecting cats on camera (2966 cat detections over 5 years, compared to over 24 000 for foxes in the same time frame).</a:t>
            </a:r>
          </a:p>
          <a:p>
            <a:pPr marL="171450" indent="-171450">
              <a:buFont typeface="Arial" panose="020B0604020202020204" pitchFamily="34" charset="0"/>
              <a:buChar char="•"/>
            </a:pP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5</a:t>
            </a:fld>
            <a:endParaRPr lang="en-AU"/>
          </a:p>
        </p:txBody>
      </p:sp>
    </p:spTree>
    <p:extLst>
      <p:ext uri="{BB962C8B-B14F-4D97-AF65-F5344CB8AC3E}">
        <p14:creationId xmlns:p14="http://schemas.microsoft.com/office/powerpoint/2010/main" val="374710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Figures above show the modelled recovery response of both feral cats and foxes after reducing activity to 0.01 in the absence of additional management</a:t>
            </a:r>
          </a:p>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Both foxes and feral cats had the capacity to recover from baiting within four months, </a:t>
            </a:r>
          </a:p>
          <a:p>
            <a:pPr marL="17145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Potentially because of the high level of immigration to the site facilitated by the high perimeter-to-area ratio and the small scale of the baiting area within a highly modified landscape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rPr>
              <a:t>Clearly identified the need to have regular ongoing management, rather than singular management events</a:t>
            </a:r>
          </a:p>
          <a:p>
            <a:pPr marL="171450" indent="-171450">
              <a:buFont typeface="Arial" panose="020B0604020202020204" pitchFamily="34" charset="0"/>
              <a:buChar char="•"/>
            </a:pPr>
            <a:endParaRPr lang="en-AU" sz="12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AU" sz="12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6</a:t>
            </a:fld>
            <a:endParaRPr lang="en-AU"/>
          </a:p>
        </p:txBody>
      </p:sp>
    </p:spTree>
    <p:extLst>
      <p:ext uri="{BB962C8B-B14F-4D97-AF65-F5344CB8AC3E}">
        <p14:creationId xmlns:p14="http://schemas.microsoft.com/office/powerpoint/2010/main" val="196615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Our model predicted that the maximum potential reductions in cat activity would likely not exceed about 25% at this 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Compensatory mechanisms, such as migration from the broader landscape quickly masked the impact of the baiting, resulting in the total feral cat activity not changing substantially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Other behavioural changes may have also contributed to the minimal change in activity post baiting.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Given the massive reduction in foxes immediately post baiting it is </a:t>
            </a:r>
            <a:r>
              <a:rPr lang="en-AU" sz="1800">
                <a:effectLst/>
                <a:latin typeface="Calibri" panose="020F0502020204030204" pitchFamily="34" charset="0"/>
                <a:ea typeface="Calibri" panose="020F0502020204030204" pitchFamily="34" charset="0"/>
              </a:rPr>
              <a:t>possible a change </a:t>
            </a:r>
            <a:r>
              <a:rPr lang="en-AU" sz="1800" dirty="0">
                <a:effectLst/>
                <a:latin typeface="Calibri" panose="020F0502020204030204" pitchFamily="34" charset="0"/>
                <a:ea typeface="Calibri" panose="020F0502020204030204" pitchFamily="34" charset="0"/>
              </a:rPr>
              <a:t>in cat behaviour may have  potentially increased their detectability, counteracting any impacts from feral cat baiting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There was evidence of foxes predating cats at Nambung suggesting cats may actively avoid foxes at this 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Although Eradicat has been shown to be very effective, at some locations, in some years, the impact of baiting on feral cats is not always consistent and likely strongly influenced by local conditions prior to and at the time of baiting and the frequency of other cat management strategies.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Recent evidence from other sites that have implemented an integrated approach to cat management, incorporating cat removal through trapping or shooting programs and are consistently baited for feral cats using both aerial and ground baiting have shown promising results, evidenced by strong native species response. (e.g. Cape Range and Kalbarri — BFRW, chuditch, Dryandra)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This suggests that there needs to be a more wholistic approach to feral cat management with the implementation of multiple cat management approaches rather than a single annual event. </a:t>
            </a:r>
          </a:p>
          <a:p>
            <a:endParaRPr lang="en-AU" dirty="0"/>
          </a:p>
        </p:txBody>
      </p:sp>
      <p:sp>
        <p:nvSpPr>
          <p:cNvPr id="4" name="Slide Number Placeholder 3"/>
          <p:cNvSpPr>
            <a:spLocks noGrp="1"/>
          </p:cNvSpPr>
          <p:nvPr>
            <p:ph type="sldNum" sz="quarter" idx="10"/>
          </p:nvPr>
        </p:nvSpPr>
        <p:spPr/>
        <p:txBody>
          <a:bodyPr/>
          <a:lstStyle/>
          <a:p>
            <a:fld id="{4357EEEF-7782-4AB9-988D-15CBF571F050}" type="slidenum">
              <a:rPr lang="en-AU" smtClean="0"/>
              <a:t>7</a:t>
            </a:fld>
            <a:endParaRPr lang="en-AU"/>
          </a:p>
        </p:txBody>
      </p:sp>
    </p:spTree>
    <p:extLst>
      <p:ext uri="{BB962C8B-B14F-4D97-AF65-F5344CB8AC3E}">
        <p14:creationId xmlns:p14="http://schemas.microsoft.com/office/powerpoint/2010/main" val="305037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3E1630C-78F2-4015-99CD-490A009B1864}"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209756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3E1630C-78F2-4015-99CD-490A009B1864}"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342842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3E1630C-78F2-4015-99CD-490A009B1864}"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143354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3E1630C-78F2-4015-99CD-490A009B1864}"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307121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1630C-78F2-4015-99CD-490A009B1864}"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184978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3E1630C-78F2-4015-99CD-490A009B1864}"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420246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3E1630C-78F2-4015-99CD-490A009B1864}" type="datetimeFigureOut">
              <a:rPr lang="en-AU" smtClean="0"/>
              <a:t>8/02/2023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413022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3E1630C-78F2-4015-99CD-490A009B1864}" type="datetimeFigureOut">
              <a:rPr lang="en-AU" smtClean="0"/>
              <a:t>8/02/2023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351649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630C-78F2-4015-99CD-490A009B1864}" type="datetimeFigureOut">
              <a:rPr lang="en-AU" smtClean="0"/>
              <a:t>8/02/2023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309965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1630C-78F2-4015-99CD-490A009B1864}"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28565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1630C-78F2-4015-99CD-490A009B1864}"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C0BC8F3-A63E-4F12-AA28-9790DB1F663B}" type="slidenum">
              <a:rPr lang="en-AU" smtClean="0"/>
              <a:t>‹#›</a:t>
            </a:fld>
            <a:endParaRPr lang="en-AU"/>
          </a:p>
        </p:txBody>
      </p:sp>
    </p:spTree>
    <p:extLst>
      <p:ext uri="{BB962C8B-B14F-4D97-AF65-F5344CB8AC3E}">
        <p14:creationId xmlns:p14="http://schemas.microsoft.com/office/powerpoint/2010/main" val="117995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630C-78F2-4015-99CD-490A009B1864}" type="datetimeFigureOut">
              <a:rPr lang="en-AU" smtClean="0"/>
              <a:t>8/02/2023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BC8F3-A63E-4F12-AA28-9790DB1F663B}" type="slidenum">
              <a:rPr lang="en-AU" smtClean="0"/>
              <a:t>‹#›</a:t>
            </a:fld>
            <a:endParaRPr lang="en-AU"/>
          </a:p>
        </p:txBody>
      </p:sp>
    </p:spTree>
    <p:extLst>
      <p:ext uri="{BB962C8B-B14F-4D97-AF65-F5344CB8AC3E}">
        <p14:creationId xmlns:p14="http://schemas.microsoft.com/office/powerpoint/2010/main" val="211336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323528" y="224744"/>
            <a:ext cx="8175846" cy="135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US" sz="4000" b="1" kern="0" dirty="0">
                <a:solidFill>
                  <a:schemeClr val="bg2">
                    <a:lumMod val="10000"/>
                  </a:schemeClr>
                </a:solidFill>
                <a:latin typeface="Arial" panose="020B0604020202020204" pitchFamily="34" charset="0"/>
                <a:cs typeface="Arial" panose="020B0604020202020204" pitchFamily="34" charset="0"/>
              </a:rPr>
              <a:t>F</a:t>
            </a:r>
            <a:r>
              <a:rPr lang="en-AU" sz="4000" b="1" kern="0" dirty="0" err="1">
                <a:solidFill>
                  <a:schemeClr val="bg2">
                    <a:lumMod val="10000"/>
                  </a:schemeClr>
                </a:solidFill>
                <a:latin typeface="Arial" panose="020B0604020202020204" pitchFamily="34" charset="0"/>
                <a:cs typeface="Arial" panose="020B0604020202020204" pitchFamily="34" charset="0"/>
              </a:rPr>
              <a:t>eral</a:t>
            </a:r>
            <a:r>
              <a:rPr lang="en-AU" sz="4000" b="1" kern="0" dirty="0">
                <a:solidFill>
                  <a:schemeClr val="bg2">
                    <a:lumMod val="10000"/>
                  </a:schemeClr>
                </a:solidFill>
                <a:latin typeface="Arial" panose="020B0604020202020204" pitchFamily="34" charset="0"/>
                <a:cs typeface="Arial" panose="020B0604020202020204" pitchFamily="34" charset="0"/>
              </a:rPr>
              <a:t> cat management in complex management areas</a:t>
            </a:r>
          </a:p>
        </p:txBody>
      </p:sp>
      <p:sp>
        <p:nvSpPr>
          <p:cNvPr id="12" name="TextBox 11"/>
          <p:cNvSpPr txBox="1"/>
          <p:nvPr/>
        </p:nvSpPr>
        <p:spPr>
          <a:xfrm>
            <a:off x="575555" y="1670715"/>
            <a:ext cx="7992888" cy="2862322"/>
          </a:xfrm>
          <a:prstGeom prst="rect">
            <a:avLst/>
          </a:prstGeom>
          <a:noFill/>
        </p:spPr>
        <p:txBody>
          <a:bodyPr wrap="square" rtlCol="0">
            <a:spAutoFit/>
          </a:bodyPr>
          <a:lstStyle/>
          <a:p>
            <a:pPr algn="ctr"/>
            <a:r>
              <a:rPr lang="en-AU" sz="1800" b="1" dirty="0">
                <a:effectLst/>
                <a:latin typeface="Times New Roman" panose="02020603050405020304" pitchFamily="18" charset="0"/>
                <a:ea typeface="Calibri" panose="020F0502020204030204" pitchFamily="34" charset="0"/>
              </a:rPr>
              <a:t>A comparison of toxic baits for feral cat and fox control in southwest Western Australia: An Adaptive Management experiment testing the effectiveness of cat management in complex management areas.</a:t>
            </a:r>
          </a:p>
          <a:p>
            <a:pPr algn="ctr"/>
            <a:r>
              <a:rPr lang="en-AU" sz="1800" b="1" dirty="0">
                <a:effectLst/>
                <a:latin typeface="Times New Roman" panose="02020603050405020304" pitchFamily="18" charset="0"/>
                <a:ea typeface="Calibri" panose="020F0502020204030204" pitchFamily="34" charset="0"/>
              </a:rPr>
              <a:t> </a:t>
            </a:r>
          </a:p>
          <a:p>
            <a:pPr algn="ctr"/>
            <a:r>
              <a:rPr lang="en-AU" sz="1800" dirty="0">
                <a:effectLst/>
                <a:latin typeface="Times New Roman" panose="02020603050405020304" pitchFamily="18" charset="0"/>
                <a:ea typeface="Calibri" panose="020F0502020204030204" pitchFamily="34" charset="0"/>
              </a:rPr>
              <a:t>Daniel C. Gwinn</a:t>
            </a:r>
            <a:r>
              <a:rPr lang="en-AU" sz="1800" baseline="30000" dirty="0">
                <a:effectLst/>
                <a:latin typeface="Times New Roman" panose="02020603050405020304" pitchFamily="18" charset="0"/>
                <a:ea typeface="Calibri" panose="020F0502020204030204" pitchFamily="34" charset="0"/>
              </a:rPr>
              <a:t>1,2</a:t>
            </a:r>
            <a:r>
              <a:rPr lang="en-AU" sz="1800" dirty="0">
                <a:effectLst/>
                <a:latin typeface="Times New Roman" panose="02020603050405020304" pitchFamily="18" charset="0"/>
                <a:ea typeface="Calibri" panose="020F0502020204030204" pitchFamily="34" charset="0"/>
              </a:rPr>
              <a:t>, Michelle Drew</a:t>
            </a:r>
            <a:r>
              <a:rPr lang="en-AU" sz="1800" baseline="30000" dirty="0">
                <a:effectLst/>
                <a:latin typeface="Times New Roman" panose="02020603050405020304" pitchFamily="18" charset="0"/>
                <a:ea typeface="Calibri" panose="020F0502020204030204" pitchFamily="34" charset="0"/>
              </a:rPr>
              <a:t>3</a:t>
            </a:r>
            <a:endParaRPr lang="en-AU" sz="1800" dirty="0">
              <a:effectLst/>
              <a:latin typeface="Calibri" panose="020F0502020204030204" pitchFamily="34" charset="0"/>
              <a:ea typeface="Calibri" panose="020F0502020204030204" pitchFamily="34" charset="0"/>
            </a:endParaRPr>
          </a:p>
          <a:p>
            <a:pPr algn="ctr"/>
            <a:r>
              <a:rPr lang="en-AU" sz="1800" dirty="0">
                <a:effectLst/>
                <a:latin typeface="Times New Roman" panose="02020603050405020304" pitchFamily="18"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algn="ctr"/>
            <a:r>
              <a:rPr lang="en-AU" sz="1800" baseline="30000" dirty="0">
                <a:effectLst/>
                <a:latin typeface="Times New Roman" panose="02020603050405020304" pitchFamily="18" charset="0"/>
                <a:ea typeface="Calibri" panose="020F0502020204030204" pitchFamily="34" charset="0"/>
              </a:rPr>
              <a:t>1 </a:t>
            </a:r>
            <a:r>
              <a:rPr lang="en-AU" sz="1800" dirty="0">
                <a:effectLst/>
                <a:latin typeface="Times New Roman" panose="02020603050405020304" pitchFamily="18" charset="0"/>
                <a:ea typeface="Calibri" panose="020F0502020204030204" pitchFamily="34" charset="0"/>
              </a:rPr>
              <a:t>Biometrics Research, Fremantle, WA.</a:t>
            </a:r>
            <a:endParaRPr lang="en-AU" sz="1800" dirty="0">
              <a:effectLst/>
              <a:latin typeface="Calibri" panose="020F0502020204030204" pitchFamily="34" charset="0"/>
              <a:ea typeface="Calibri" panose="020F0502020204030204" pitchFamily="34" charset="0"/>
            </a:endParaRPr>
          </a:p>
          <a:p>
            <a:pPr algn="ctr"/>
            <a:r>
              <a:rPr lang="en-AU" sz="1800" baseline="30000" dirty="0">
                <a:effectLst/>
                <a:latin typeface="Times New Roman" panose="02020603050405020304" pitchFamily="18" charset="0"/>
                <a:ea typeface="Calibri" panose="020F0502020204030204" pitchFamily="34" charset="0"/>
              </a:rPr>
              <a:t>2 </a:t>
            </a:r>
            <a:r>
              <a:rPr lang="en-AU" sz="1800" dirty="0">
                <a:effectLst/>
                <a:latin typeface="Times New Roman" panose="02020603050405020304" pitchFamily="18" charset="0"/>
                <a:ea typeface="Calibri" panose="020F0502020204030204" pitchFamily="34" charset="0"/>
              </a:rPr>
              <a:t>Ooid Scientific, North Lake, WA.</a:t>
            </a:r>
            <a:endParaRPr lang="en-AU" sz="1800" dirty="0">
              <a:effectLst/>
              <a:latin typeface="Calibri" panose="020F0502020204030204" pitchFamily="34" charset="0"/>
              <a:ea typeface="Calibri" panose="020F0502020204030204" pitchFamily="34" charset="0"/>
            </a:endParaRPr>
          </a:p>
          <a:p>
            <a:pPr algn="ctr"/>
            <a:r>
              <a:rPr lang="en-AU" sz="1800" baseline="30000" dirty="0">
                <a:effectLst/>
                <a:latin typeface="Times New Roman" panose="02020603050405020304" pitchFamily="18" charset="0"/>
                <a:ea typeface="Calibri" panose="020F0502020204030204" pitchFamily="34" charset="0"/>
              </a:rPr>
              <a:t>3 </a:t>
            </a:r>
            <a:r>
              <a:rPr lang="en-AU" sz="1800" dirty="0">
                <a:effectLst/>
                <a:latin typeface="Times New Roman" panose="02020603050405020304" pitchFamily="18" charset="0"/>
                <a:ea typeface="Calibri" panose="020F0502020204030204" pitchFamily="34" charset="0"/>
              </a:rPr>
              <a:t>Ecosystem Health Branch, Department of Parks and Wildlife, Kensington, WA. </a:t>
            </a:r>
            <a:r>
              <a:rPr lang="en-AU" sz="1800" b="1" dirty="0">
                <a:effectLst/>
                <a:latin typeface="Times New Roman" panose="02020603050405020304" pitchFamily="18" charset="0"/>
                <a:ea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algn="ct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solidFill>
                <a:schemeClr val="bg2">
                  <a:lumMod val="10000"/>
                </a:schemeClr>
              </a:solidFill>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881"/>
          <a:stretch/>
        </p:blipFill>
        <p:spPr bwMode="auto">
          <a:xfrm>
            <a:off x="179513" y="6021288"/>
            <a:ext cx="2190304" cy="61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5" y="5643153"/>
            <a:ext cx="1748339" cy="119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picture containing tree, mammal, cat, outdoor&#10;&#10;Description automatically generated">
            <a:extLst>
              <a:ext uri="{FF2B5EF4-FFF2-40B4-BE49-F238E27FC236}">
                <a16:creationId xmlns:a16="http://schemas.microsoft.com/office/drawing/2014/main" id="{A76DA425-CEDA-DE8B-F50E-75EA1C8D83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747" y="4356622"/>
            <a:ext cx="4047348" cy="2276634"/>
          </a:xfrm>
          <a:prstGeom prst="rect">
            <a:avLst/>
          </a:prstGeom>
        </p:spPr>
      </p:pic>
    </p:spTree>
    <p:extLst>
      <p:ext uri="{BB962C8B-B14F-4D97-AF65-F5344CB8AC3E}">
        <p14:creationId xmlns:p14="http://schemas.microsoft.com/office/powerpoint/2010/main" val="263474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2627784" y="-34681"/>
            <a:ext cx="3888432"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Background</a:t>
            </a:r>
          </a:p>
        </p:txBody>
      </p:sp>
      <p:sp>
        <p:nvSpPr>
          <p:cNvPr id="12" name="TextBox 11"/>
          <p:cNvSpPr txBox="1"/>
          <p:nvPr/>
        </p:nvSpPr>
        <p:spPr>
          <a:xfrm>
            <a:off x="539552" y="620688"/>
            <a:ext cx="7820952" cy="2713563"/>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F</a:t>
            </a:r>
            <a:r>
              <a:rPr lang="en-AU" dirty="0" err="1">
                <a:solidFill>
                  <a:schemeClr val="bg2">
                    <a:lumMod val="10000"/>
                  </a:schemeClr>
                </a:solidFill>
                <a:latin typeface="Arial" panose="020B0604020202020204" pitchFamily="34" charset="0"/>
                <a:cs typeface="Arial" panose="020B0604020202020204" pitchFamily="34" charset="0"/>
              </a:rPr>
              <a:t>eral</a:t>
            </a:r>
            <a:r>
              <a:rPr lang="en-AU" dirty="0">
                <a:solidFill>
                  <a:schemeClr val="bg2">
                    <a:lumMod val="10000"/>
                  </a:schemeClr>
                </a:solidFill>
                <a:latin typeface="Arial" panose="020B0604020202020204" pitchFamily="34" charset="0"/>
                <a:cs typeface="Arial" panose="020B0604020202020204" pitchFamily="34" charset="0"/>
              </a:rPr>
              <a:t> cats and European red fox — damaging invasive species</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Extinction of 30 Australian mammals and threatened the existence of a further 125  mammal species  </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Eradicat® toxic (1080) meat bait develop to target feral cats</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Effective in reducing cat activity in some environments </a:t>
            </a:r>
            <a:r>
              <a:rPr lang="en-AU" sz="1800" dirty="0">
                <a:effectLst/>
                <a:latin typeface="Arial" panose="020B0604020202020204" pitchFamily="34" charset="0"/>
                <a:ea typeface="Calibri" panose="020F0502020204030204" pitchFamily="34" charset="0"/>
                <a:cs typeface="Arial" panose="020B0604020202020204" pitchFamily="34" charset="0"/>
              </a:rPr>
              <a:t>(e.g. Algar et al 2010, 2011, Doherty and Algar 2015).</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Yet to be fully tested in wetter biomes</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We tested the efficacy of integrating Eradicat® and </a:t>
            </a:r>
            <a:r>
              <a:rPr lang="en-AU" dirty="0" err="1">
                <a:solidFill>
                  <a:schemeClr val="bg2">
                    <a:lumMod val="10000"/>
                  </a:schemeClr>
                </a:solidFill>
                <a:latin typeface="Arial" panose="020B0604020202020204" pitchFamily="34" charset="0"/>
                <a:cs typeface="Arial" panose="020B0604020202020204" pitchFamily="34" charset="0"/>
              </a:rPr>
              <a:t>Probait</a:t>
            </a:r>
            <a:r>
              <a:rPr lang="en-AU" dirty="0">
                <a:solidFill>
                  <a:schemeClr val="bg2">
                    <a:lumMod val="10000"/>
                  </a:schemeClr>
                </a:solidFill>
                <a:latin typeface="Arial" panose="020B0604020202020204" pitchFamily="34" charset="0"/>
                <a:cs typeface="Arial" panose="020B0604020202020204" pitchFamily="34" charset="0"/>
              </a:rPr>
              <a:t> (fox bait) at a complex site on the northern sandplains of Western Australia.</a:t>
            </a: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796136" y="6093296"/>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cat looking at the camera&#10;&#10;Description automatically generated with medium confidence">
            <a:extLst>
              <a:ext uri="{FF2B5EF4-FFF2-40B4-BE49-F238E27FC236}">
                <a16:creationId xmlns:a16="http://schemas.microsoft.com/office/drawing/2014/main" id="{9E019048-204E-90AC-0971-E6386B2FBC2F}"/>
              </a:ext>
            </a:extLst>
          </p:cNvPr>
          <p:cNvPicPr>
            <a:picLocks noChangeAspect="1"/>
          </p:cNvPicPr>
          <p:nvPr/>
        </p:nvPicPr>
        <p:blipFill rotWithShape="1">
          <a:blip r:embed="rId5">
            <a:extLst>
              <a:ext uri="{28A0092B-C50C-407E-A947-70E740481C1C}">
                <a14:useLocalDpi xmlns:a14="http://schemas.microsoft.com/office/drawing/2010/main" val="0"/>
              </a:ext>
            </a:extLst>
          </a:blip>
          <a:srcRect r="36974"/>
          <a:stretch/>
        </p:blipFill>
        <p:spPr>
          <a:xfrm>
            <a:off x="755576" y="3849929"/>
            <a:ext cx="2808312" cy="2506377"/>
          </a:xfrm>
          <a:prstGeom prst="rect">
            <a:avLst/>
          </a:prstGeom>
        </p:spPr>
      </p:pic>
      <p:pic>
        <p:nvPicPr>
          <p:cNvPr id="8" name="Picture 7" descr="A picture containing text, standing, mammal, bovine&#10;&#10;Description automatically generated">
            <a:extLst>
              <a:ext uri="{FF2B5EF4-FFF2-40B4-BE49-F238E27FC236}">
                <a16:creationId xmlns:a16="http://schemas.microsoft.com/office/drawing/2014/main" id="{C77BD129-84CD-9279-2DA5-0A1982AF74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536" y="3849929"/>
            <a:ext cx="3563888" cy="2004687"/>
          </a:xfrm>
          <a:prstGeom prst="rect">
            <a:avLst/>
          </a:prstGeom>
        </p:spPr>
      </p:pic>
    </p:spTree>
    <p:extLst>
      <p:ext uri="{BB962C8B-B14F-4D97-AF65-F5344CB8AC3E}">
        <p14:creationId xmlns:p14="http://schemas.microsoft.com/office/powerpoint/2010/main" val="286219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2627784" y="113751"/>
            <a:ext cx="3888432"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Study area</a:t>
            </a: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792301" y="6200514"/>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Map&#10;&#10;Description automatically generated">
            <a:extLst>
              <a:ext uri="{FF2B5EF4-FFF2-40B4-BE49-F238E27FC236}">
                <a16:creationId xmlns:a16="http://schemas.microsoft.com/office/drawing/2014/main" id="{EFC4F9DB-E6FA-0428-2AA5-AAC5F52102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695"/>
          <a:stretch/>
        </p:blipFill>
        <p:spPr>
          <a:xfrm>
            <a:off x="234285" y="938466"/>
            <a:ext cx="4487229" cy="5262048"/>
          </a:xfrm>
          <a:prstGeom prst="rect">
            <a:avLst/>
          </a:prstGeom>
        </p:spPr>
      </p:pic>
      <p:sp>
        <p:nvSpPr>
          <p:cNvPr id="3" name="TextBox 2">
            <a:extLst>
              <a:ext uri="{FF2B5EF4-FFF2-40B4-BE49-F238E27FC236}">
                <a16:creationId xmlns:a16="http://schemas.microsoft.com/office/drawing/2014/main" id="{E147A99E-A9E6-DED7-C7B0-35D3723E7396}"/>
              </a:ext>
            </a:extLst>
          </p:cNvPr>
          <p:cNvSpPr txBox="1"/>
          <p:nvPr/>
        </p:nvSpPr>
        <p:spPr>
          <a:xfrm>
            <a:off x="4844124" y="1268760"/>
            <a:ext cx="4020487" cy="4204356"/>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Nambung National Park and Southern Beekeepers Reserve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Complex boundary</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Highly modified landscape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Fox baited twice per annum 2014-2016</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latin typeface="Calibri" panose="020F0502020204030204" pitchFamily="34" charset="0"/>
                <a:ea typeface="Calibri" panose="020F0502020204030204" pitchFamily="34" charset="0"/>
              </a:rPr>
              <a:t>Between 2016 and 2018, a single Eradicat bait/ annum was added to the existing fox baiting prescription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700 km</a:t>
            </a:r>
            <a:r>
              <a:rPr lang="en-AU" sz="1800" baseline="30000" dirty="0">
                <a:effectLst/>
                <a:latin typeface="Calibri" panose="020F0502020204030204" pitchFamily="34" charset="0"/>
                <a:ea typeface="Calibri" panose="020F0502020204030204" pitchFamily="34" charset="0"/>
              </a:rPr>
              <a:t>2</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rPr>
              <a:t>All baiting ceased in 2018</a:t>
            </a:r>
          </a:p>
        </p:txBody>
      </p:sp>
    </p:spTree>
    <p:extLst>
      <p:ext uri="{BB962C8B-B14F-4D97-AF65-F5344CB8AC3E}">
        <p14:creationId xmlns:p14="http://schemas.microsoft.com/office/powerpoint/2010/main" val="52154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2627784" y="230704"/>
            <a:ext cx="3888432"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Methods</a:t>
            </a: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436096" y="5997296"/>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E2DB451-B3B6-E222-9341-A76252772445}"/>
              </a:ext>
            </a:extLst>
          </p:cNvPr>
          <p:cNvSpPr txBox="1"/>
          <p:nvPr/>
        </p:nvSpPr>
        <p:spPr>
          <a:xfrm>
            <a:off x="5055492" y="1379721"/>
            <a:ext cx="3939834" cy="4098558"/>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Adaptive management experiment</a:t>
            </a:r>
            <a:endParaRPr lang="en-AU"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Contrast in the data to improve resolution</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Developed novel spatiotemporal dynamic occupancy model </a:t>
            </a:r>
          </a:p>
          <a:p>
            <a:pPr marL="342900" indent="-342900">
              <a:spcAft>
                <a:spcPts val="200"/>
              </a:spcAft>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“What is the effect of baiting on predator activity and how does this effect attenuate with time since the bait deployment?” </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Inclusion of baiting attenuation allowed us to identify the length of time baiting was effective. </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Camera monitoring (BACI)</a:t>
            </a:r>
          </a:p>
        </p:txBody>
      </p:sp>
      <p:pic>
        <p:nvPicPr>
          <p:cNvPr id="3" name="Picture 2" descr="Chart&#10;&#10;Description automatically generated">
            <a:extLst>
              <a:ext uri="{FF2B5EF4-FFF2-40B4-BE49-F238E27FC236}">
                <a16:creationId xmlns:a16="http://schemas.microsoft.com/office/drawing/2014/main" id="{1DAAF423-4755-9575-ACA5-BF7C7DFB3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74" y="1196752"/>
            <a:ext cx="4906818" cy="4906818"/>
          </a:xfrm>
          <a:prstGeom prst="rect">
            <a:avLst/>
          </a:prstGeom>
        </p:spPr>
      </p:pic>
    </p:spTree>
    <p:extLst>
      <p:ext uri="{BB962C8B-B14F-4D97-AF65-F5344CB8AC3E}">
        <p14:creationId xmlns:p14="http://schemas.microsoft.com/office/powerpoint/2010/main" val="408193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593812" y="102735"/>
            <a:ext cx="7956376"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Modelled bait impacts</a:t>
            </a: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867372" y="6078966"/>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a:extLst>
              <a:ext uri="{FF2B5EF4-FFF2-40B4-BE49-F238E27FC236}">
                <a16:creationId xmlns:a16="http://schemas.microsoft.com/office/drawing/2014/main" id="{07D01B14-AF9E-5684-6528-39FDDE61F6E9}"/>
              </a:ext>
            </a:extLst>
          </p:cNvPr>
          <p:cNvGrpSpPr/>
          <p:nvPr/>
        </p:nvGrpSpPr>
        <p:grpSpPr>
          <a:xfrm>
            <a:off x="395536" y="924581"/>
            <a:ext cx="4312120" cy="5784385"/>
            <a:chOff x="1331640" y="925512"/>
            <a:chExt cx="4312120" cy="5784385"/>
          </a:xfrm>
        </p:grpSpPr>
        <p:pic>
          <p:nvPicPr>
            <p:cNvPr id="2" name="Picture 1" descr="Diagram&#10;&#10;Description automatically generated">
              <a:extLst>
                <a:ext uri="{FF2B5EF4-FFF2-40B4-BE49-F238E27FC236}">
                  <a16:creationId xmlns:a16="http://schemas.microsoft.com/office/drawing/2014/main" id="{FD7ACF55-004E-D944-2340-5F4154F334F9}"/>
                </a:ext>
              </a:extLst>
            </p:cNvPr>
            <p:cNvPicPr>
              <a:picLocks noChangeAspect="1"/>
            </p:cNvPicPr>
            <p:nvPr/>
          </p:nvPicPr>
          <p:blipFill rotWithShape="1">
            <a:blip r:embed="rId5">
              <a:extLst>
                <a:ext uri="{28A0092B-C50C-407E-A947-70E740481C1C}">
                  <a14:useLocalDpi xmlns:a14="http://schemas.microsoft.com/office/drawing/2010/main" val="0"/>
                </a:ext>
              </a:extLst>
            </a:blip>
            <a:srcRect l="17723" t="5193" r="68824" b="7470"/>
            <a:stretch/>
          </p:blipFill>
          <p:spPr bwMode="auto">
            <a:xfrm>
              <a:off x="1331640" y="925512"/>
              <a:ext cx="1584176" cy="5784385"/>
            </a:xfrm>
            <a:prstGeom prst="rect">
              <a:avLst/>
            </a:prstGeom>
            <a:ln>
              <a:noFill/>
            </a:ln>
            <a:extLst>
              <a:ext uri="{53640926-AAD7-44D8-BBD7-CCE9431645EC}">
                <a14:shadowObscured xmlns:a14="http://schemas.microsoft.com/office/drawing/2010/main"/>
              </a:ext>
            </a:extLst>
          </p:spPr>
        </p:pic>
        <p:pic>
          <p:nvPicPr>
            <p:cNvPr id="3" name="Picture 2" descr="Diagram&#10;&#10;Description automatically generated">
              <a:extLst>
                <a:ext uri="{FF2B5EF4-FFF2-40B4-BE49-F238E27FC236}">
                  <a16:creationId xmlns:a16="http://schemas.microsoft.com/office/drawing/2014/main" id="{4BAF36FC-E67F-3AB5-DD6A-BCA1234242A7}"/>
                </a:ext>
              </a:extLst>
            </p:cNvPr>
            <p:cNvPicPr>
              <a:picLocks noChangeAspect="1"/>
            </p:cNvPicPr>
            <p:nvPr/>
          </p:nvPicPr>
          <p:blipFill rotWithShape="1">
            <a:blip r:embed="rId5">
              <a:extLst>
                <a:ext uri="{28A0092B-C50C-407E-A947-70E740481C1C}">
                  <a14:useLocalDpi xmlns:a14="http://schemas.microsoft.com/office/drawing/2010/main" val="0"/>
                </a:ext>
              </a:extLst>
            </a:blip>
            <a:srcRect l="52649" t="5193" r="24185" b="7470"/>
            <a:stretch/>
          </p:blipFill>
          <p:spPr bwMode="auto">
            <a:xfrm>
              <a:off x="2915816" y="925512"/>
              <a:ext cx="2727944" cy="5784385"/>
            </a:xfrm>
            <a:prstGeom prst="rect">
              <a:avLst/>
            </a:prstGeom>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6437C823-AC8B-89B5-6DA7-B43FB0009970}"/>
              </a:ext>
            </a:extLst>
          </p:cNvPr>
          <p:cNvSpPr txBox="1"/>
          <p:nvPr/>
        </p:nvSpPr>
        <p:spPr>
          <a:xfrm>
            <a:off x="4896278" y="1052736"/>
            <a:ext cx="4088508" cy="5257850"/>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Cat activity reduced by &lt; 20% (50 days after baiting)</a:t>
            </a:r>
            <a:endParaRPr lang="en-AU" dirty="0">
              <a:solidFill>
                <a:schemeClr val="bg2">
                  <a:lumMod val="10000"/>
                </a:schemeClr>
              </a:solidFill>
              <a:latin typeface="Arial" panose="020B0604020202020204" pitchFamily="34" charset="0"/>
              <a:cs typeface="Arial" panose="020B0604020202020204" pitchFamily="34" charset="0"/>
            </a:endParaRP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100 days post baiting this impact was negligible</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Foxes 94 – 99% reduction, 50 days post baiting</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100 days later this effect was reduced to 20%</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The impact was dependent upon the starting activity levels </a:t>
            </a:r>
          </a:p>
          <a:p>
            <a:pPr marL="342900" indent="-342900">
              <a:spcAft>
                <a:spcPts val="200"/>
              </a:spcAft>
              <a:buFont typeface="Arial" panose="020B0604020202020204" pitchFamily="34" charset="0"/>
              <a:buChar char="•"/>
            </a:pPr>
            <a:r>
              <a:rPr lang="en-AU" dirty="0">
                <a:solidFill>
                  <a:schemeClr val="bg2">
                    <a:lumMod val="10000"/>
                  </a:schemeClr>
                </a:solidFill>
                <a:latin typeface="Arial" panose="020B0604020202020204" pitchFamily="34" charset="0"/>
                <a:cs typeface="Arial" panose="020B0604020202020204" pitchFamily="34" charset="0"/>
              </a:rPr>
              <a:t>At sites with high starting activity (ca. 0.9) — the reduction in activity was predicted to be less</a:t>
            </a:r>
          </a:p>
          <a:p>
            <a:pPr marL="342900" indent="-342900">
              <a:spcAft>
                <a:spcPts val="2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cs typeface="Arial" panose="020B0604020202020204" pitchFamily="34" charset="0"/>
              </a:rPr>
              <a:t>Extremely large confidence intervals for models involving feral cats, this reflects the rarity of detecting cats on camera </a:t>
            </a:r>
          </a:p>
          <a:p>
            <a:pPr marL="342900" indent="-342900">
              <a:spcAft>
                <a:spcPts val="200"/>
              </a:spcAft>
              <a:buFont typeface="Arial" panose="020B0604020202020204" pitchFamily="34" charset="0"/>
              <a:buChar char="•"/>
            </a:pPr>
            <a:endParaRPr lang="en-AU"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2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457008" y="101206"/>
            <a:ext cx="8229982"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Recovery rate/ bait attenuation</a:t>
            </a: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652120" y="6165304"/>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iagram&#10;&#10;Description automatically generated">
            <a:extLst>
              <a:ext uri="{FF2B5EF4-FFF2-40B4-BE49-F238E27FC236}">
                <a16:creationId xmlns:a16="http://schemas.microsoft.com/office/drawing/2014/main" id="{9CF263BD-D6AE-2B89-F77E-944CA1B998E2}"/>
              </a:ext>
            </a:extLst>
          </p:cNvPr>
          <p:cNvPicPr>
            <a:picLocks noChangeAspect="1"/>
          </p:cNvPicPr>
          <p:nvPr/>
        </p:nvPicPr>
        <p:blipFill rotWithShape="1">
          <a:blip r:embed="rId5">
            <a:extLst>
              <a:ext uri="{28A0092B-C50C-407E-A947-70E740481C1C}">
                <a14:useLocalDpi xmlns:a14="http://schemas.microsoft.com/office/drawing/2010/main" val="0"/>
              </a:ext>
            </a:extLst>
          </a:blip>
          <a:srcRect l="22540" t="14632" r="24508" b="30494"/>
          <a:stretch/>
        </p:blipFill>
        <p:spPr bwMode="auto">
          <a:xfrm>
            <a:off x="611560" y="940031"/>
            <a:ext cx="7920879" cy="461738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67D9C68-206B-1B41-EB3D-0072D2DC22F0}"/>
              </a:ext>
            </a:extLst>
          </p:cNvPr>
          <p:cNvSpPr txBox="1"/>
          <p:nvPr/>
        </p:nvSpPr>
        <p:spPr>
          <a:xfrm>
            <a:off x="611561" y="5525540"/>
            <a:ext cx="7920878" cy="369332"/>
          </a:xfrm>
          <a:prstGeom prst="rect">
            <a:avLst/>
          </a:prstGeom>
          <a:solidFill>
            <a:schemeClr val="bg1"/>
          </a:solidFill>
        </p:spPr>
        <p:txBody>
          <a:bodyPr wrap="square" rtlCol="0">
            <a:spAutoFit/>
          </a:bodyPr>
          <a:lstStyle/>
          <a:p>
            <a:pPr algn="ctr"/>
            <a:r>
              <a:rPr lang="en-US" dirty="0"/>
              <a:t>Days</a:t>
            </a:r>
            <a:endParaRPr lang="en-AU" dirty="0"/>
          </a:p>
        </p:txBody>
      </p:sp>
    </p:spTree>
    <p:extLst>
      <p:ext uri="{BB962C8B-B14F-4D97-AF65-F5344CB8AC3E}">
        <p14:creationId xmlns:p14="http://schemas.microsoft.com/office/powerpoint/2010/main" val="248737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bwMode="auto">
          <a:xfrm>
            <a:off x="2411760" y="2028"/>
            <a:ext cx="3888432" cy="8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771"/>
              </a:buClr>
              <a:buSzPct val="75000"/>
              <a:buFont typeface="Wingdings" pitchFamily="2" charset="2"/>
              <a:buNone/>
              <a:defRPr sz="2400">
                <a:solidFill>
                  <a:schemeClr val="tx1"/>
                </a:solidFill>
                <a:latin typeface="+mn-lt"/>
                <a:ea typeface="+mn-ea"/>
                <a:cs typeface="+mn-cs"/>
              </a:defRPr>
            </a:lvl1pPr>
            <a:lvl2pPr marL="457200" indent="0" algn="ctr" rtl="0" eaLnBrk="0" fontAlgn="base" hangingPunct="0">
              <a:spcBef>
                <a:spcPct val="20000"/>
              </a:spcBef>
              <a:spcAft>
                <a:spcPct val="0"/>
              </a:spcAft>
              <a:buClr>
                <a:srgbClr val="BEE3EE"/>
              </a:buClr>
              <a:buSzPct val="75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C8B524"/>
              </a:buClr>
              <a:buSzPct val="65000"/>
              <a:buFont typeface="Wingdings" pitchFamily="2" charset="2"/>
              <a:buNone/>
              <a:defRPr sz="2000">
                <a:solidFill>
                  <a:schemeClr val="tx1"/>
                </a:solidFill>
                <a:latin typeface="+mn-lt"/>
              </a:defRPr>
            </a:lvl3pPr>
            <a:lvl4pPr marL="1371600" indent="0" algn="ctr" rtl="0" eaLnBrk="0" fontAlgn="base" hangingPunct="0">
              <a:spcBef>
                <a:spcPct val="20000"/>
              </a:spcBef>
              <a:spcAft>
                <a:spcPct val="0"/>
              </a:spcAft>
              <a:buClr>
                <a:srgbClr val="E89C00"/>
              </a:buClr>
              <a:buFont typeface="Wingdings" pitchFamily="2" charset="2"/>
              <a:buNone/>
              <a:defRPr>
                <a:solidFill>
                  <a:schemeClr val="tx1"/>
                </a:solidFill>
                <a:latin typeface="+mn-lt"/>
              </a:defRPr>
            </a:lvl4pPr>
            <a:lvl5pPr marL="18288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5pPr>
            <a:lvl6pPr marL="22860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6pPr>
            <a:lvl7pPr marL="27432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7pPr>
            <a:lvl8pPr marL="32004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8pPr>
            <a:lvl9pPr marL="3657600" indent="0" algn="ctr" rtl="0" eaLnBrk="0" fontAlgn="base" hangingPunct="0">
              <a:spcBef>
                <a:spcPct val="20000"/>
              </a:spcBef>
              <a:spcAft>
                <a:spcPct val="0"/>
              </a:spcAft>
              <a:buClr>
                <a:schemeClr val="tx1"/>
              </a:buClr>
              <a:buSzPct val="80000"/>
              <a:buFont typeface="Wingdings" pitchFamily="2" charset="2"/>
              <a:buNone/>
              <a:defRPr>
                <a:solidFill>
                  <a:schemeClr val="tx1"/>
                </a:solidFill>
                <a:latin typeface="+mn-lt"/>
              </a:defRPr>
            </a:lvl9pPr>
          </a:lstStyle>
          <a:p>
            <a:r>
              <a:rPr lang="en-AU" sz="4000" b="1" kern="0" dirty="0">
                <a:solidFill>
                  <a:schemeClr val="bg2">
                    <a:lumMod val="10000"/>
                  </a:schemeClr>
                </a:solidFill>
                <a:latin typeface="Arial" panose="020B0604020202020204" pitchFamily="34" charset="0"/>
                <a:cs typeface="Arial" panose="020B0604020202020204" pitchFamily="34" charset="0"/>
              </a:rPr>
              <a:t>Conclusions</a:t>
            </a:r>
          </a:p>
        </p:txBody>
      </p:sp>
      <p:sp>
        <p:nvSpPr>
          <p:cNvPr id="12" name="TextBox 11"/>
          <p:cNvSpPr txBox="1"/>
          <p:nvPr/>
        </p:nvSpPr>
        <p:spPr>
          <a:xfrm>
            <a:off x="323528" y="2757245"/>
            <a:ext cx="5829280" cy="461665"/>
          </a:xfrm>
          <a:prstGeom prst="rect">
            <a:avLst/>
          </a:prstGeom>
          <a:noFill/>
        </p:spPr>
        <p:txBody>
          <a:bodyPr wrap="square" rtlCol="0">
            <a:spAutoFit/>
          </a:bodyPr>
          <a:lstStyle/>
          <a:p>
            <a:pPr>
              <a:spcAft>
                <a:spcPts val="200"/>
              </a:spcAft>
            </a:pPr>
            <a:r>
              <a:rPr lang="en-AU" sz="2400" dirty="0" err="1">
                <a:solidFill>
                  <a:schemeClr val="bg2">
                    <a:lumMod val="10000"/>
                  </a:schemeClr>
                </a:solidFill>
                <a:latin typeface="Arial" panose="020B0604020202020204" pitchFamily="34" charset="0"/>
                <a:cs typeface="Arial" panose="020B0604020202020204" pitchFamily="34" charset="0"/>
              </a:rPr>
              <a:t>Subheader</a:t>
            </a:r>
            <a:endParaRPr lang="en-AU" sz="2400" dirty="0">
              <a:solidFill>
                <a:schemeClr val="bg2">
                  <a:lumMod val="10000"/>
                </a:schemeClr>
              </a:solidFill>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93"/>
          <a:stretch/>
        </p:blipFill>
        <p:spPr bwMode="auto">
          <a:xfrm>
            <a:off x="5796136" y="6228000"/>
            <a:ext cx="3117414" cy="6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text, grass, mammal&#10;&#10;Description automatically generated">
            <a:extLst>
              <a:ext uri="{FF2B5EF4-FFF2-40B4-BE49-F238E27FC236}">
                <a16:creationId xmlns:a16="http://schemas.microsoft.com/office/drawing/2014/main" id="{E783EBB6-F06B-63AF-6E98-BE17CD719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2" y="857250"/>
            <a:ext cx="9144000" cy="5143500"/>
          </a:xfrm>
          <a:prstGeom prst="rect">
            <a:avLst/>
          </a:prstGeom>
        </p:spPr>
      </p:pic>
    </p:spTree>
    <p:extLst>
      <p:ext uri="{BB962C8B-B14F-4D97-AF65-F5344CB8AC3E}">
        <p14:creationId xmlns:p14="http://schemas.microsoft.com/office/powerpoint/2010/main" val="50926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9e14222b-f0f7-4169-b0e0-bd9cd979158c" xsi:nil="true"/>
    <lcf76f155ced4ddcb4097134ff3c332f xmlns="e6f28551-c1b0-44c4-a48f-ae050051b1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4325FDE826944CBC413EBEFF85B83A" ma:contentTypeVersion="18" ma:contentTypeDescription="Create a new document." ma:contentTypeScope="" ma:versionID="6ad885c8265ecf889bca5fb89d4cc5b8">
  <xsd:schema xmlns:xsd="http://www.w3.org/2001/XMLSchema" xmlns:xs="http://www.w3.org/2001/XMLSchema" xmlns:p="http://schemas.microsoft.com/office/2006/metadata/properties" xmlns:ns1="http://schemas.microsoft.com/sharepoint/v3" xmlns:ns2="e6f28551-c1b0-44c4-a48f-ae050051b195" xmlns:ns3="9e14222b-f0f7-4169-b0e0-bd9cd979158c" targetNamespace="http://schemas.microsoft.com/office/2006/metadata/properties" ma:root="true" ma:fieldsID="09c8421502b3f33cc419db033a7d350a" ns1:_="" ns2:_="" ns3:_="">
    <xsd:import namespace="http://schemas.microsoft.com/sharepoint/v3"/>
    <xsd:import namespace="e6f28551-c1b0-44c4-a48f-ae050051b195"/>
    <xsd:import namespace="9e14222b-f0f7-4169-b0e0-bd9cd97915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f28551-c1b0-44c4-a48f-ae050051b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f72e46-9d06-40b1-bbe4-5a25d4ddca36"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14222b-f0f7-4169-b0e0-bd9cd979158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812a4b1-2165-4981-a364-ea60fc9f3767}" ma:internalName="TaxCatchAll" ma:showField="CatchAllData" ma:web="9e14222b-f0f7-4169-b0e0-bd9cd97915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1F155-C040-47BE-9F2C-E7A69228D0D2}">
  <ds:schemaRef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e6f28551-c1b0-44c4-a48f-ae050051b195"/>
    <ds:schemaRef ds:uri="http://schemas.microsoft.com/office/2006/metadata/properties"/>
    <ds:schemaRef ds:uri="http://schemas.openxmlformats.org/package/2006/metadata/core-properties"/>
    <ds:schemaRef ds:uri="9e14222b-f0f7-4169-b0e0-bd9cd979158c"/>
    <ds:schemaRef ds:uri="http://schemas.microsoft.com/sharepoint/v3"/>
  </ds:schemaRefs>
</ds:datastoreItem>
</file>

<file path=customXml/itemProps2.xml><?xml version="1.0" encoding="utf-8"?>
<ds:datastoreItem xmlns:ds="http://schemas.openxmlformats.org/officeDocument/2006/customXml" ds:itemID="{ACC9019C-7195-44FA-827A-B1C0F97E78C3}">
  <ds:schemaRefs>
    <ds:schemaRef ds:uri="http://schemas.microsoft.com/sharepoint/v3/contenttype/forms"/>
  </ds:schemaRefs>
</ds:datastoreItem>
</file>

<file path=customXml/itemProps3.xml><?xml version="1.0" encoding="utf-8"?>
<ds:datastoreItem xmlns:ds="http://schemas.openxmlformats.org/officeDocument/2006/customXml" ds:itemID="{3F5DA2F7-5D62-4ADC-B221-769AEA7B3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f28551-c1b0-44c4-a48f-ae050051b195"/>
    <ds:schemaRef ds:uri="9e14222b-f0f7-4169-b0e0-bd9cd9791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930</TotalTime>
  <Words>1300</Words>
  <Application>Microsoft Office PowerPoint</Application>
  <PresentationFormat>On-screen Show (4:3)</PresentationFormat>
  <Paragraphs>90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Environment and Conservation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Michelle</dc:creator>
  <cp:lastModifiedBy>Michelle Drew</cp:lastModifiedBy>
  <cp:revision>12</cp:revision>
  <dcterms:created xsi:type="dcterms:W3CDTF">2017-08-22T02:57:08Z</dcterms:created>
  <dcterms:modified xsi:type="dcterms:W3CDTF">2023-02-08T03:01:05Z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0x010100724325FDE826944CBC413EBEFF85B83A</vt:lpwstr>
  </property>
  <property fmtid="{D5CDD505-2E9C-101B-9397-08002B2CF9AE}" pid="3" name="Order">
    <vt:r8>41000</vt:r8>
  </property>
  <property fmtid="{D5CDD505-2E9C-101B-9397-08002B2CF9AE}" pid="4" name="MediaServiceImageTags">
    <vt:lpwstr/>
  </property>
</Properties>
</file>